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57" r:id="rId3"/>
    <p:sldId id="258" r:id="rId4"/>
    <p:sldId id="270"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3" d="100"/>
          <a:sy n="83" d="100"/>
        </p:scale>
        <p:origin x="1016" y="4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cstate="print"/>
          <a:srcRect t="50000"/>
          <a:stretch>
            <a:fillRect/>
          </a:stretch>
        </p:blipFill>
        <p:spPr>
          <a:xfrm>
            <a:off x="0" y="3429000"/>
            <a:ext cx="12192000" cy="3429000"/>
          </a:xfrm>
          <a:prstGeom prst="rect">
            <a:avLst/>
          </a:prstGeom>
        </p:spPr>
      </p:pic>
      <p:sp>
        <p:nvSpPr>
          <p:cNvPr id="2" name="Title 1"/>
          <p:cNvSpPr>
            <a:spLocks noGrp="1"/>
          </p:cNvSpPr>
          <p:nvPr>
            <p:ph type="ctrTitle"/>
          </p:nvPr>
        </p:nvSpPr>
        <p:spPr>
          <a:xfrm>
            <a:off x="1039284" y="1918448"/>
            <a:ext cx="10111317" cy="1470025"/>
          </a:xfrm>
        </p:spPr>
        <p:txBody>
          <a:bodyPr anchor="b" anchorCtr="0"/>
          <a:lstStyle/>
          <a:p>
            <a:r>
              <a:rPr lang="en-US"/>
              <a:t>Click to edit Master title style</a:t>
            </a:r>
            <a:endParaRPr/>
          </a:p>
        </p:txBody>
      </p:sp>
      <p:sp>
        <p:nvSpPr>
          <p:cNvPr id="3" name="Subtitle 2"/>
          <p:cNvSpPr>
            <a:spLocks noGrp="1"/>
          </p:cNvSpPr>
          <p:nvPr>
            <p:ph type="subTitle" idx="1"/>
          </p:nvPr>
        </p:nvSpPr>
        <p:spPr>
          <a:xfrm>
            <a:off x="1039285" y="3478306"/>
            <a:ext cx="10111316" cy="1752600"/>
          </a:xfrm>
        </p:spPr>
        <p:txBody>
          <a:bodyPr>
            <a:normAutofit/>
          </a:bodyPr>
          <a:lstStyle>
            <a:lvl1pPr marL="0" indent="0" algn="ctr">
              <a:spcBef>
                <a:spcPts val="600"/>
              </a:spcBef>
              <a:buNone/>
              <a:defRPr sz="1800">
                <a:solidFill>
                  <a:schemeClr val="bg2"/>
                </a:solidFill>
                <a:effectLst>
                  <a:outerShdw blurRad="63500" dir="2700000" algn="tl" rotWithShape="0">
                    <a:schemeClr val="tx1">
                      <a:alpha val="40000"/>
                    </a:scheme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pPr/>
              <a:t>8/25/2024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pPr/>
              <a:t>‹#›</a:t>
            </a:fld>
            <a:endParaRPr lang="en-US"/>
          </a:p>
        </p:txBody>
      </p:sp>
      <p:pic>
        <p:nvPicPr>
          <p:cNvPr id="7" name="Picture 6" descr="overlay-ruleShadow.png"/>
          <p:cNvPicPr>
            <a:picLocks noChangeAspect="1"/>
          </p:cNvPicPr>
          <p:nvPr/>
        </p:nvPicPr>
        <p:blipFill>
          <a:blip r:embed="rId3" cstate="print"/>
          <a:stretch>
            <a:fillRect/>
          </a:stretch>
        </p:blipFill>
        <p:spPr>
          <a:xfrm>
            <a:off x="0" y="3303984"/>
            <a:ext cx="12192000" cy="12501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cstate="print"/>
          <a:srcRect l="50000"/>
          <a:stretch>
            <a:fillRect/>
          </a:stretch>
        </p:blipFill>
        <p:spPr>
          <a:xfrm>
            <a:off x="6096000" y="4482"/>
            <a:ext cx="6096000" cy="6858000"/>
          </a:xfrm>
          <a:prstGeom prst="rect">
            <a:avLst/>
          </a:prstGeom>
          <a:noFill/>
          <a:ln>
            <a:noFill/>
          </a:ln>
        </p:spPr>
      </p:pic>
      <p:pic>
        <p:nvPicPr>
          <p:cNvPr id="9" name="Picture 8" descr="overlay-ruleShadow.png"/>
          <p:cNvPicPr>
            <a:picLocks noChangeAspect="1"/>
          </p:cNvPicPr>
          <p:nvPr/>
        </p:nvPicPr>
        <p:blipFill>
          <a:blip r:embed="rId3" cstate="print"/>
          <a:srcRect r="25031"/>
          <a:stretch>
            <a:fillRect/>
          </a:stretch>
        </p:blipFill>
        <p:spPr>
          <a:xfrm rot="16200000">
            <a:off x="2591049" y="3344239"/>
            <a:ext cx="6855164" cy="166688"/>
          </a:xfrm>
          <a:prstGeom prst="rect">
            <a:avLst/>
          </a:prstGeom>
        </p:spPr>
      </p:pic>
      <p:sp>
        <p:nvSpPr>
          <p:cNvPr id="2" name="Title 1"/>
          <p:cNvSpPr>
            <a:spLocks noGrp="1"/>
          </p:cNvSpPr>
          <p:nvPr>
            <p:ph type="title"/>
          </p:nvPr>
        </p:nvSpPr>
        <p:spPr>
          <a:xfrm>
            <a:off x="402336" y="274320"/>
            <a:ext cx="5279136" cy="1691640"/>
          </a:xfrm>
        </p:spPr>
        <p:txBody>
          <a:bodyPr vert="horz" lIns="91440" tIns="45720" rIns="91440" bIns="45720" rtlCol="0" anchor="b" anchorCtr="0">
            <a:noAutofit/>
          </a:bodyPr>
          <a:lstStyle>
            <a:lvl1pPr marL="0" algn="ctr" defTabSz="914400" rtl="0" eaLnBrk="1" latinLnBrk="0" hangingPunct="1">
              <a:spcBef>
                <a:spcPct val="0"/>
              </a:spcBef>
              <a:buNone/>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a:off x="6486144" y="264907"/>
            <a:ext cx="5279136" cy="6328186"/>
          </a:xfrm>
          <a:solidFill>
            <a:schemeClr val="tx1">
              <a:lumMod val="50000"/>
            </a:schemeClr>
          </a:solidFill>
          <a:effectLst>
            <a:outerShdw blurRad="50800" dir="2700000" algn="tl" rotWithShape="0">
              <a:schemeClr val="tx1">
                <a:alpha val="40000"/>
              </a:schemeClr>
            </a:outerShdw>
          </a:effectLst>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402336" y="1970801"/>
            <a:ext cx="5279136" cy="3200400"/>
          </a:xfrm>
          <a:effectLst>
            <a:outerShdw blurRad="50800" dist="38100" dir="2700000" algn="tl" rotWithShape="0">
              <a:prstClr val="black">
                <a:alpha val="40000"/>
              </a:prstClr>
            </a:outerShdw>
          </a:effectLst>
        </p:spPr>
        <p:txBody>
          <a:bodyPr vert="horz" lIns="91440" tIns="45720" rIns="91440" bIns="45720" rtlCol="0" anchor="t" anchorCtr="0">
            <a:normAutofit/>
          </a:bodyPr>
          <a:lstStyle>
            <a:lvl1pPr marL="0" indent="0" algn="ctr">
              <a:lnSpc>
                <a:spcPct val="110000"/>
              </a:lnSpc>
              <a:spcBef>
                <a:spcPts val="600"/>
              </a:spcBef>
              <a:buNone/>
              <a:defRPr sz="1800" kern="1200">
                <a:solidFill>
                  <a:schemeClr val="tx1"/>
                </a:solidFill>
                <a:effectLst>
                  <a:outerShdw blurRad="38100" dist="12700" dir="2700000" algn="tl" rotWithShape="0">
                    <a:prstClr val="black">
                      <a:alpha val="6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Font typeface="Calisto MT" pitchFamily="18" charset="0"/>
              <a:buNone/>
            </a:pPr>
            <a:r>
              <a:rPr lang="en-US"/>
              <a:t>Click to edit Master text styles</a:t>
            </a:r>
          </a:p>
        </p:txBody>
      </p:sp>
      <p:sp>
        <p:nvSpPr>
          <p:cNvPr id="5" name="Date Placeholder 4"/>
          <p:cNvSpPr>
            <a:spLocks noGrp="1"/>
          </p:cNvSpPr>
          <p:nvPr>
            <p:ph type="dt" sz="half" idx="10"/>
          </p:nvPr>
        </p:nvSpPr>
        <p:spPr>
          <a:xfrm>
            <a:off x="3560064" y="6356351"/>
            <a:ext cx="2170176"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D85AC8A2-C63C-49A4-89E9-2E4420D2ECA8}" type="datetimeFigureOut">
              <a:rPr lang="en-US" smtClean="0"/>
              <a:pPr/>
              <a:t>8/25/2024</a:t>
            </a:fld>
            <a:endParaRPr lang="en-US"/>
          </a:p>
        </p:txBody>
      </p:sp>
      <p:sp>
        <p:nvSpPr>
          <p:cNvPr id="6" name="Footer Placeholder 5"/>
          <p:cNvSpPr>
            <a:spLocks noGrp="1"/>
          </p:cNvSpPr>
          <p:nvPr>
            <p:ph type="ftr" sz="quarter" idx="11"/>
          </p:nvPr>
        </p:nvSpPr>
        <p:spPr>
          <a:xfrm>
            <a:off x="322729" y="6356351"/>
            <a:ext cx="2523744" cy="365125"/>
          </a:xfrm>
          <a:effectLst>
            <a:outerShdw blurRad="50800" dist="38100" dir="2700000" algn="tl" rotWithShape="0">
              <a:prstClr val="black">
                <a:alpha val="40000"/>
              </a:prstClr>
            </a:outerShdw>
          </a:effectLst>
        </p:spPr>
        <p:txBody>
          <a:bodyPr vert="horz" lIns="91440" tIns="45720" rIns="91440" bIns="45720" rtlCol="0" anchor="ctr"/>
          <a:lstStyle>
            <a:lvl1pPr marL="0" algn="l"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2523744" y="5738129"/>
            <a:ext cx="1011936" cy="576072"/>
          </a:xfrm>
        </p:spPr>
        <p:txBody>
          <a:bodyPr vert="horz" lIns="91440" tIns="45720" rIns="91440" bIns="45720" rtlCol="0" anchor="ctr">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fld id="{74C7E049-B585-4EE6-96C0-EEB30EAA14F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cstate="print"/>
          <a:stretch>
            <a:fillRect/>
          </a:stretch>
        </p:blipFill>
        <p:spPr>
          <a:xfrm>
            <a:off x="0" y="4482"/>
            <a:ext cx="12192000" cy="6858000"/>
          </a:xfrm>
          <a:prstGeom prst="rect">
            <a:avLst/>
          </a:prstGeom>
          <a:noFill/>
          <a:ln>
            <a:noFill/>
          </a:ln>
        </p:spPr>
      </p:pic>
      <p:sp>
        <p:nvSpPr>
          <p:cNvPr id="2" name="Title 1"/>
          <p:cNvSpPr>
            <a:spLocks noGrp="1"/>
          </p:cNvSpPr>
          <p:nvPr>
            <p:ph type="title"/>
          </p:nvPr>
        </p:nvSpPr>
        <p:spPr>
          <a:xfrm>
            <a:off x="1016000" y="4038600"/>
            <a:ext cx="10160000" cy="990600"/>
          </a:xfrm>
        </p:spPr>
        <p:txBody>
          <a:bodyPr vert="horz" lIns="91440" tIns="45720" rIns="91440" bIns="45720" rtlCol="0" anchor="b" anchorCtr="0">
            <a:normAutofit/>
          </a:bodyPr>
          <a:lstStyle>
            <a:lvl1pPr algn="ctr">
              <a:defRPr sz="3600" kern="1200">
                <a:solidFill>
                  <a:schemeClr val="bg2"/>
                </a:solidFill>
                <a:effectLst>
                  <a:outerShdw blurRad="63500" dir="2700000" algn="tl" rotWithShape="0">
                    <a:schemeClr val="tx1">
                      <a:alpha val="40000"/>
                    </a:schemeClr>
                  </a:outerShdw>
                </a:effectLst>
                <a:latin typeface="+mj-lt"/>
                <a:ea typeface="+mn-ea"/>
                <a:cs typeface="+mn-cs"/>
              </a:defRPr>
            </a:lvl1pPr>
          </a:lstStyle>
          <a:p>
            <a:pPr marL="0" lvl="0" indent="0" algn="l" defTabSz="914400" rtl="0" eaLnBrk="1" latinLnBrk="0" hangingPunct="1">
              <a:spcBef>
                <a:spcPts val="2000"/>
              </a:spcBef>
              <a:buFont typeface="Calisto MT" pitchFamily="18" charset="0"/>
              <a:buNone/>
            </a:pPr>
            <a:r>
              <a:rPr lang="en-US"/>
              <a:t>Click to edit Master title style</a:t>
            </a:r>
            <a:endParaRPr/>
          </a:p>
        </p:txBody>
      </p:sp>
      <p:sp>
        <p:nvSpPr>
          <p:cNvPr id="3" name="Picture Placeholder 2"/>
          <p:cNvSpPr>
            <a:spLocks noGrp="1"/>
          </p:cNvSpPr>
          <p:nvPr>
            <p:ph type="pic" idx="1"/>
          </p:nvPr>
        </p:nvSpPr>
        <p:spPr>
          <a:xfrm>
            <a:off x="457200" y="265176"/>
            <a:ext cx="11277600" cy="3697224"/>
          </a:xfrm>
          <a:solidFill>
            <a:schemeClr val="tx1">
              <a:lumMod val="50000"/>
            </a:schemeClr>
          </a:solidFill>
          <a:effectLst>
            <a:outerShdw blurRad="50800" dir="2700000" algn="tl" rotWithShape="0">
              <a:schemeClr val="tx1">
                <a:alpha val="40000"/>
              </a:schemeClr>
            </a:outerShdw>
          </a:effectLst>
        </p:spPr>
        <p:txBody>
          <a:bodyPr vert="horz" lIns="91440" tIns="45720" rIns="91440" bIns="45720" rtlCol="0">
            <a:normAutofit/>
          </a:bodyPr>
          <a:lstStyle>
            <a:lvl1pPr marL="0" indent="0" algn="ctr" defTabSz="914400" rtl="0" eaLnBrk="1" latinLnBrk="0" hangingPunct="1">
              <a:spcBef>
                <a:spcPts val="2000"/>
              </a:spcBef>
              <a:buFont typeface="Calisto MT" pitchFamily="18" charset="0"/>
              <a:buNone/>
              <a:defRPr sz="2400" kern="1200">
                <a:solidFill>
                  <a:schemeClr val="bg2"/>
                </a:solidFill>
                <a:effectLst>
                  <a:outerShdw blurRad="63500" dir="2700000" algn="tl" rotWithShape="0">
                    <a:schemeClr val="tx1">
                      <a:alpha val="40000"/>
                    </a:scheme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1016000" y="5042648"/>
            <a:ext cx="10160000" cy="1129553"/>
          </a:xfrm>
        </p:spPr>
        <p:txBody>
          <a:bodyPr>
            <a:normAutofit/>
          </a:bodyPr>
          <a:lstStyle>
            <a:lvl1pPr marL="0" indent="0" algn="ctr">
              <a:lnSpc>
                <a:spcPct val="110000"/>
              </a:lnSpc>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5AC8A2-C63C-49A4-89E9-2E4420D2ECA8}" type="datetimeFigureOut">
              <a:rPr lang="en-US" smtClean="0"/>
              <a:pPr/>
              <a:t>8/25/2024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C7E049-B585-4EE6-96C0-EEB30EAA14F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3" name="Date Placeholder 2"/>
          <p:cNvSpPr>
            <a:spLocks noGrp="1"/>
          </p:cNvSpPr>
          <p:nvPr>
            <p:ph type="dt" sz="half" idx="10"/>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fld id="{D85AC8A2-C63C-49A4-89E9-2E4420D2ECA8}" type="datetimeFigureOut">
              <a:rPr lang="en-US" smtClean="0"/>
              <a:pPr/>
              <a:t>8/25/2024</a:t>
            </a:fld>
            <a:endParaRPr lang="en-US"/>
          </a:p>
        </p:txBody>
      </p:sp>
      <p:sp>
        <p:nvSpPr>
          <p:cNvPr id="4" name="Footer Placeholder 3"/>
          <p:cNvSpPr>
            <a:spLocks noGrp="1"/>
          </p:cNvSpPr>
          <p:nvPr>
            <p:ph type="ftr" sz="quarter" idx="11"/>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endParaRPr lang="en-US"/>
          </a:p>
        </p:txBody>
      </p:sp>
      <p:sp>
        <p:nvSpPr>
          <p:cNvPr id="5" name="Slide Number Placeholder 4"/>
          <p:cNvSpPr>
            <a:spLocks noGrp="1"/>
          </p:cNvSpPr>
          <p:nvPr>
            <p:ph type="sldNum" sz="quarter" idx="12"/>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fld id="{74C7E049-B585-4EE6-96C0-EEB30EAA14F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overlay-ruleShadow.png"/>
          <p:cNvPicPr>
            <a:picLocks noChangeAspect="1"/>
          </p:cNvPicPr>
          <p:nvPr/>
        </p:nvPicPr>
        <p:blipFill>
          <a:blip r:embed="rId2" cstate="print"/>
          <a:stretch>
            <a:fillRect/>
          </a:stretch>
        </p:blipFill>
        <p:spPr>
          <a:xfrm>
            <a:off x="0" y="1307592"/>
            <a:ext cx="12192000" cy="125016"/>
          </a:xfrm>
          <a:prstGeom prst="rect">
            <a:avLst/>
          </a:prstGeom>
        </p:spPr>
      </p:pic>
      <p:pic>
        <p:nvPicPr>
          <p:cNvPr id="8" name="Picture 7" descr="Overlay-FullBackground.jpg"/>
          <p:cNvPicPr>
            <a:picLocks noChangeAspect="1"/>
          </p:cNvPicPr>
          <p:nvPr/>
        </p:nvPicPr>
        <p:blipFill>
          <a:blip r:embed="rId3" cstate="print"/>
          <a:srcRect t="23333"/>
          <a:stretch>
            <a:fillRect/>
          </a:stretch>
        </p:blipFill>
        <p:spPr>
          <a:xfrm>
            <a:off x="0" y="1425388"/>
            <a:ext cx="12192000" cy="5432612"/>
          </a:xfrm>
          <a:prstGeom prst="rect">
            <a:avLst/>
          </a:prstGeom>
        </p:spPr>
      </p:pic>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pPr/>
              <a:t>8/25/2024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Overlay-FullBackground.jpg"/>
          <p:cNvPicPr>
            <a:picLocks noChangeAspect="1"/>
          </p:cNvPicPr>
          <p:nvPr/>
        </p:nvPicPr>
        <p:blipFill>
          <a:blip r:embed="rId2" cstate="print"/>
          <a:srcRect r="14719"/>
          <a:stretch>
            <a:fillRect/>
          </a:stretch>
        </p:blipFill>
        <p:spPr>
          <a:xfrm>
            <a:off x="0" y="4482"/>
            <a:ext cx="10397483" cy="6858000"/>
          </a:xfrm>
          <a:prstGeom prst="rect">
            <a:avLst/>
          </a:prstGeom>
          <a:noFill/>
          <a:ln>
            <a:noFill/>
          </a:ln>
        </p:spPr>
      </p:pic>
      <p:sp>
        <p:nvSpPr>
          <p:cNvPr id="2" name="Vertical Title 1"/>
          <p:cNvSpPr>
            <a:spLocks noGrp="1"/>
          </p:cNvSpPr>
          <p:nvPr>
            <p:ph type="title" orient="vert"/>
          </p:nvPr>
        </p:nvSpPr>
        <p:spPr>
          <a:xfrm>
            <a:off x="10464800" y="457201"/>
            <a:ext cx="1625600" cy="5668963"/>
          </a:xfrm>
        </p:spPr>
        <p:txBody>
          <a:bodyPr vert="eaVert">
            <a:normAutofit/>
          </a:bodyPr>
          <a:lstStyle/>
          <a:p>
            <a:r>
              <a:rPr lang="en-US"/>
              <a:t>Click to edit Master title style</a:t>
            </a:r>
            <a:endParaRPr/>
          </a:p>
        </p:txBody>
      </p:sp>
      <p:sp>
        <p:nvSpPr>
          <p:cNvPr id="3" name="Vertical Text Placeholder 2"/>
          <p:cNvSpPr>
            <a:spLocks noGrp="1"/>
          </p:cNvSpPr>
          <p:nvPr>
            <p:ph type="body" orient="vert" idx="1"/>
          </p:nvPr>
        </p:nvSpPr>
        <p:spPr>
          <a:xfrm>
            <a:off x="1039283" y="457201"/>
            <a:ext cx="8511116" cy="5668963"/>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a:xfrm>
            <a:off x="10566400" y="6356351"/>
            <a:ext cx="1422400"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D85AC8A2-C63C-49A4-89E9-2E4420D2ECA8}" type="datetimeFigureOut">
              <a:rPr lang="en-US" smtClean="0"/>
              <a:pPr/>
              <a:t>8/25/2024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pPr/>
              <a:t>‹#›</a:t>
            </a:fld>
            <a:endParaRPr lang="en-US"/>
          </a:p>
        </p:txBody>
      </p:sp>
      <p:pic>
        <p:nvPicPr>
          <p:cNvPr id="10" name="Picture 9" descr="overlay-ruleShadow.png"/>
          <p:cNvPicPr>
            <a:picLocks noChangeAspect="1"/>
          </p:cNvPicPr>
          <p:nvPr/>
        </p:nvPicPr>
        <p:blipFill>
          <a:blip r:embed="rId3" cstate="print"/>
          <a:srcRect r="25031"/>
          <a:stretch>
            <a:fillRect/>
          </a:stretch>
        </p:blipFill>
        <p:spPr>
          <a:xfrm rot="5400000" flipH="1">
            <a:off x="7037543" y="3344239"/>
            <a:ext cx="6855164" cy="16668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cstate="print"/>
          <a:stretch>
            <a:fillRect/>
          </a:stretch>
        </p:blipFill>
        <p:spPr>
          <a:xfrm>
            <a:off x="0" y="1307592"/>
            <a:ext cx="12192000" cy="125016"/>
          </a:xfrm>
          <a:prstGeom prst="rect">
            <a:avLst/>
          </a:prstGeom>
        </p:spPr>
      </p:pic>
      <p:pic>
        <p:nvPicPr>
          <p:cNvPr id="7" name="Picture 6" descr="Overlay-FullBackground.jpg"/>
          <p:cNvPicPr>
            <a:picLocks noChangeAspect="1"/>
          </p:cNvPicPr>
          <p:nvPr/>
        </p:nvPicPr>
        <p:blipFill>
          <a:blip r:embed="rId3" cstate="print"/>
          <a:srcRect t="23333"/>
          <a:stretch>
            <a:fillRect/>
          </a:stretch>
        </p:blipFill>
        <p:spPr>
          <a:xfrm>
            <a:off x="0" y="1425388"/>
            <a:ext cx="12192000" cy="5432612"/>
          </a:xfrm>
          <a:prstGeom prst="rect">
            <a:avLst/>
          </a:prstGeom>
        </p:spPr>
      </p:pic>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pPr/>
              <a:t>8/25/2024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cstate="print"/>
          <a:srcRect t="50000"/>
          <a:stretch>
            <a:fillRect/>
          </a:stretch>
        </p:blipFill>
        <p:spPr>
          <a:xfrm>
            <a:off x="0" y="3429000"/>
            <a:ext cx="12192000" cy="3429000"/>
          </a:xfrm>
          <a:prstGeom prst="rect">
            <a:avLst/>
          </a:prstGeom>
        </p:spPr>
      </p:pic>
      <p:sp>
        <p:nvSpPr>
          <p:cNvPr id="2" name="Title 1"/>
          <p:cNvSpPr>
            <a:spLocks noGrp="1"/>
          </p:cNvSpPr>
          <p:nvPr>
            <p:ph type="ctrTitle"/>
          </p:nvPr>
        </p:nvSpPr>
        <p:spPr>
          <a:xfrm>
            <a:off x="1039284" y="789082"/>
            <a:ext cx="10111317" cy="1470025"/>
          </a:xfrm>
        </p:spPr>
        <p:txBody>
          <a:bodyPr anchor="ctr" anchorCtr="0"/>
          <a:lstStyle/>
          <a:p>
            <a:r>
              <a:rPr lang="en-US"/>
              <a:t>Click to edit Master title style</a:t>
            </a:r>
            <a:endParaRPr/>
          </a:p>
        </p:txBody>
      </p:sp>
      <p:sp>
        <p:nvSpPr>
          <p:cNvPr id="3" name="Subtitle 2"/>
          <p:cNvSpPr>
            <a:spLocks noGrp="1"/>
          </p:cNvSpPr>
          <p:nvPr>
            <p:ph type="subTitle" idx="1"/>
          </p:nvPr>
        </p:nvSpPr>
        <p:spPr>
          <a:xfrm>
            <a:off x="1039285" y="4724401"/>
            <a:ext cx="10111316" cy="1385047"/>
          </a:xfrm>
        </p:spPr>
        <p:txBody>
          <a:bodyPr anchor="ctr" anchorCtr="0">
            <a:normAutofit/>
          </a:bodyPr>
          <a:lstStyle>
            <a:lvl1pPr marL="0" indent="0" algn="ctr">
              <a:spcBef>
                <a:spcPts val="300"/>
              </a:spcBef>
              <a:buNone/>
              <a:defRPr sz="1800">
                <a:solidFill>
                  <a:schemeClr val="bg2"/>
                </a:solidFill>
                <a:effectLst>
                  <a:outerShdw blurRad="63500" dir="2700000" algn="tl" rotWithShape="0">
                    <a:schemeClr val="tx1">
                      <a:alpha val="40000"/>
                    </a:scheme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pPr/>
              <a:t>8/25/2024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pPr/>
              <a:t>‹#›</a:t>
            </a:fld>
            <a:endParaRPr lang="en-US"/>
          </a:p>
        </p:txBody>
      </p:sp>
      <p:pic>
        <p:nvPicPr>
          <p:cNvPr id="7" name="Picture 6" descr="overlay-ruleShadow.png"/>
          <p:cNvPicPr>
            <a:picLocks noChangeAspect="1"/>
          </p:cNvPicPr>
          <p:nvPr/>
        </p:nvPicPr>
        <p:blipFill>
          <a:blip r:embed="rId3" cstate="print"/>
          <a:stretch>
            <a:fillRect/>
          </a:stretch>
        </p:blipFill>
        <p:spPr>
          <a:xfrm>
            <a:off x="0" y="3303984"/>
            <a:ext cx="12192000" cy="125016"/>
          </a:xfrm>
          <a:prstGeom prst="rect">
            <a:avLst/>
          </a:prstGeom>
        </p:spPr>
      </p:pic>
      <p:sp>
        <p:nvSpPr>
          <p:cNvPr id="10" name="Picture Placeholder 9"/>
          <p:cNvSpPr>
            <a:spLocks noGrp="1"/>
          </p:cNvSpPr>
          <p:nvPr>
            <p:ph type="pic" sz="quarter" idx="13"/>
          </p:nvPr>
        </p:nvSpPr>
        <p:spPr>
          <a:xfrm>
            <a:off x="4903162" y="2564085"/>
            <a:ext cx="2385679" cy="1729830"/>
          </a:xfrm>
          <a:prstGeom prst="ellipse">
            <a:avLst/>
          </a:prstGeom>
          <a:noFill/>
          <a:ln w="127000">
            <a:solidFill>
              <a:schemeClr val="tx2"/>
            </a:solidFill>
          </a:ln>
          <a:effectLst>
            <a:innerShdw blurRad="101600" dist="76200" dir="13500000">
              <a:prstClr val="black">
                <a:alpha val="57000"/>
              </a:prstClr>
            </a:innerShdw>
          </a:effectLst>
        </p:spPr>
        <p:txBody>
          <a:bodyPr>
            <a:normAutofit/>
          </a:bodyPr>
          <a:lstStyle>
            <a:lvl1pPr marL="0" indent="0" algn="ctr">
              <a:buNone/>
              <a:defRPr sz="1600">
                <a:solidFill>
                  <a:schemeClr val="tx1"/>
                </a:solidFill>
              </a:defRPr>
            </a:lvl1pPr>
          </a:lstStyle>
          <a:p>
            <a:r>
              <a:rPr lang="en-US"/>
              <a:t>Drag picture to placeholder or click icon to add</a:t>
            </a:r>
            <a:endParaRP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cstate="print"/>
          <a:stretch>
            <a:fillRect/>
          </a:stretch>
        </p:blipFill>
        <p:spPr>
          <a:xfrm>
            <a:off x="0" y="4446984"/>
            <a:ext cx="12192000" cy="125016"/>
          </a:xfrm>
          <a:prstGeom prst="rect">
            <a:avLst/>
          </a:prstGeom>
        </p:spPr>
      </p:pic>
      <p:pic>
        <p:nvPicPr>
          <p:cNvPr id="7" name="Picture 6" descr="Overlay-FullBackground.jpg"/>
          <p:cNvPicPr>
            <a:picLocks noChangeAspect="1"/>
          </p:cNvPicPr>
          <p:nvPr/>
        </p:nvPicPr>
        <p:blipFill>
          <a:blip r:embed="rId3" cstate="print"/>
          <a:srcRect t="66667"/>
          <a:stretch>
            <a:fillRect/>
          </a:stretch>
        </p:blipFill>
        <p:spPr>
          <a:xfrm>
            <a:off x="0" y="4572000"/>
            <a:ext cx="12192000" cy="2286000"/>
          </a:xfrm>
          <a:prstGeom prst="rect">
            <a:avLst/>
          </a:prstGeom>
        </p:spPr>
      </p:pic>
      <p:sp>
        <p:nvSpPr>
          <p:cNvPr id="2" name="Title 1"/>
          <p:cNvSpPr>
            <a:spLocks noGrp="1"/>
          </p:cNvSpPr>
          <p:nvPr>
            <p:ph type="title"/>
          </p:nvPr>
        </p:nvSpPr>
        <p:spPr>
          <a:xfrm>
            <a:off x="1039285" y="2971801"/>
            <a:ext cx="10111316" cy="1362075"/>
          </a:xfrm>
        </p:spPr>
        <p:txBody>
          <a:bodyPr vert="horz" lIns="91440" tIns="45720" rIns="91440" bIns="45720" rtlCol="0" anchor="b" anchorCtr="0">
            <a:noAutofit/>
          </a:bodyPr>
          <a:lstStyle>
            <a:lvl1pPr algn="ctr" defTabSz="914400" rtl="0" eaLnBrk="1" latinLnBrk="0" hangingPunct="1">
              <a:spcBef>
                <a:spcPct val="0"/>
              </a:spcBef>
              <a:buNone/>
              <a:defRPr sz="48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a:t>Click to edit Master title style</a:t>
            </a:r>
            <a:endParaRPr/>
          </a:p>
        </p:txBody>
      </p:sp>
      <p:sp>
        <p:nvSpPr>
          <p:cNvPr id="3" name="Text Placeholder 2"/>
          <p:cNvSpPr>
            <a:spLocks noGrp="1"/>
          </p:cNvSpPr>
          <p:nvPr>
            <p:ph type="body" idx="1"/>
          </p:nvPr>
        </p:nvSpPr>
        <p:spPr>
          <a:xfrm>
            <a:off x="1039285" y="4724400"/>
            <a:ext cx="10111316" cy="1398494"/>
          </a:xfrm>
        </p:spPr>
        <p:txBody>
          <a:bodyPr vert="horz" lIns="91440" tIns="45720" rIns="91440" bIns="45720" rtlCol="0">
            <a:normAutofit/>
          </a:bodyPr>
          <a:lstStyle>
            <a:lvl1pPr marL="0" indent="0" algn="ctr" defTabSz="914400" rtl="0" eaLnBrk="1" latinLnBrk="0" hangingPunct="1">
              <a:spcBef>
                <a:spcPts val="300"/>
              </a:spcBef>
              <a:buFont typeface="Calisto MT" pitchFamily="18" charset="0"/>
              <a:buNone/>
              <a:defRPr sz="1800" kern="1200">
                <a:solidFill>
                  <a:schemeClr val="bg2"/>
                </a:solidFill>
                <a:effectLst>
                  <a:outerShdw blurRad="63500" dir="2700000" algn="tl" rotWithShape="0">
                    <a:schemeClr val="tx1">
                      <a:alpha val="40000"/>
                    </a:scheme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5AC8A2-C63C-49A4-89E9-2E4420D2ECA8}" type="datetimeFigureOut">
              <a:rPr lang="en-US" smtClean="0"/>
              <a:pPr/>
              <a:t>8/25/2024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overlay-ruleShadow.png"/>
          <p:cNvPicPr>
            <a:picLocks noChangeAspect="1"/>
          </p:cNvPicPr>
          <p:nvPr/>
        </p:nvPicPr>
        <p:blipFill>
          <a:blip r:embed="rId2" cstate="print"/>
          <a:stretch>
            <a:fillRect/>
          </a:stretch>
        </p:blipFill>
        <p:spPr>
          <a:xfrm>
            <a:off x="0" y="1307592"/>
            <a:ext cx="12192000" cy="125016"/>
          </a:xfrm>
          <a:prstGeom prst="rect">
            <a:avLst/>
          </a:prstGeom>
        </p:spPr>
      </p:pic>
      <p:pic>
        <p:nvPicPr>
          <p:cNvPr id="11" name="Picture 10" descr="Overlay-FullBackground.jpg"/>
          <p:cNvPicPr>
            <a:picLocks noChangeAspect="1"/>
          </p:cNvPicPr>
          <p:nvPr/>
        </p:nvPicPr>
        <p:blipFill>
          <a:blip r:embed="rId3" cstate="print"/>
          <a:srcRect t="23333"/>
          <a:stretch>
            <a:fillRect/>
          </a:stretch>
        </p:blipFill>
        <p:spPr>
          <a:xfrm>
            <a:off x="0" y="1425388"/>
            <a:ext cx="12192000" cy="5432612"/>
          </a:xfrm>
          <a:prstGeom prst="rect">
            <a:avLst/>
          </a:prstGeom>
        </p:spPr>
      </p:pic>
      <p:sp>
        <p:nvSpPr>
          <p:cNvPr id="2" name="Title 1"/>
          <p:cNvSpPr>
            <a:spLocks noGrp="1"/>
          </p:cNvSpPr>
          <p:nvPr>
            <p:ph type="title"/>
          </p:nvPr>
        </p:nvSpPr>
        <p:spPr>
          <a:xfrm>
            <a:off x="1039284" y="62754"/>
            <a:ext cx="10111317" cy="1283167"/>
          </a:xfrm>
        </p:spPr>
        <p:txBody>
          <a:bodyPr/>
          <a:lstStyle/>
          <a:p>
            <a:r>
              <a:rPr lang="en-US"/>
              <a:t>Click to edit Master title style</a:t>
            </a:r>
            <a:endParaRPr/>
          </a:p>
        </p:txBody>
      </p:sp>
      <p:sp>
        <p:nvSpPr>
          <p:cNvPr id="3" name="Content Placeholder 2"/>
          <p:cNvSpPr>
            <a:spLocks noGrp="1"/>
          </p:cNvSpPr>
          <p:nvPr>
            <p:ph sz="half" idx="1"/>
          </p:nvPr>
        </p:nvSpPr>
        <p:spPr>
          <a:xfrm>
            <a:off x="1039284" y="1828801"/>
            <a:ext cx="475488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6395721" y="1828801"/>
            <a:ext cx="475488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D85AC8A2-C63C-49A4-89E9-2E4420D2ECA8}" type="datetimeFigureOut">
              <a:rPr lang="en-US" smtClean="0"/>
              <a:pPr/>
              <a:t>8/25/2024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C7E049-B585-4EE6-96C0-EEB30EAA14F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2" name="Picture 11" descr="overlay-ruleShadow.png"/>
          <p:cNvPicPr>
            <a:picLocks noChangeAspect="1"/>
          </p:cNvPicPr>
          <p:nvPr/>
        </p:nvPicPr>
        <p:blipFill>
          <a:blip r:embed="rId2" cstate="print"/>
          <a:stretch>
            <a:fillRect/>
          </a:stretch>
        </p:blipFill>
        <p:spPr>
          <a:xfrm>
            <a:off x="0" y="1307592"/>
            <a:ext cx="12192000" cy="125016"/>
          </a:xfrm>
          <a:prstGeom prst="rect">
            <a:avLst/>
          </a:prstGeom>
        </p:spPr>
      </p:pic>
      <p:pic>
        <p:nvPicPr>
          <p:cNvPr id="13" name="Picture 12" descr="Overlay-FullBackground.jpg"/>
          <p:cNvPicPr>
            <a:picLocks noChangeAspect="1"/>
          </p:cNvPicPr>
          <p:nvPr/>
        </p:nvPicPr>
        <p:blipFill>
          <a:blip r:embed="rId3" cstate="print"/>
          <a:srcRect t="23333"/>
          <a:stretch>
            <a:fillRect/>
          </a:stretch>
        </p:blipFill>
        <p:spPr>
          <a:xfrm>
            <a:off x="0" y="1425388"/>
            <a:ext cx="12192000" cy="5432612"/>
          </a:xfrm>
          <a:prstGeom prst="rect">
            <a:avLst/>
          </a:prstGeom>
        </p:spPr>
      </p:pic>
      <p:sp>
        <p:nvSpPr>
          <p:cNvPr id="2" name="Title 1"/>
          <p:cNvSpPr>
            <a:spLocks noGrp="1"/>
          </p:cNvSpPr>
          <p:nvPr>
            <p:ph type="title"/>
          </p:nvPr>
        </p:nvSpPr>
        <p:spPr>
          <a:xfrm>
            <a:off x="1039284" y="62754"/>
            <a:ext cx="10111317" cy="1283167"/>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039284" y="1524000"/>
            <a:ext cx="4754880" cy="838200"/>
          </a:xfrm>
        </p:spPr>
        <p:txBody>
          <a:bodyPr anchor="ctr" anchorCtr="0">
            <a:noAutofit/>
          </a:bodyPr>
          <a:lstStyle>
            <a:lvl1pPr marL="0" indent="0" algn="ctr">
              <a:spcBef>
                <a:spcPct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39284" y="2393577"/>
            <a:ext cx="4754880" cy="373258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6395721" y="1524000"/>
            <a:ext cx="4754880" cy="838200"/>
          </a:xfrm>
        </p:spPr>
        <p:txBody>
          <a:bodyPr anchor="ctr" anchorCtr="0">
            <a:noAutofit/>
          </a:bodyPr>
          <a:lstStyle>
            <a:lvl1pPr marL="0" indent="0" algn="ctr">
              <a:spcBef>
                <a:spcPct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95721" y="2393577"/>
            <a:ext cx="4754880" cy="373258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D85AC8A2-C63C-49A4-89E9-2E4420D2ECA8}" type="datetimeFigureOut">
              <a:rPr lang="en-US" smtClean="0"/>
              <a:pPr/>
              <a:t>8/25/2024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C7E049-B585-4EE6-96C0-EEB30EAA14F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cstate="print"/>
          <a:stretch>
            <a:fillRect/>
          </a:stretch>
        </p:blipFill>
        <p:spPr>
          <a:xfrm>
            <a:off x="0" y="1307592"/>
            <a:ext cx="12192000" cy="125016"/>
          </a:xfrm>
          <a:prstGeom prst="rect">
            <a:avLst/>
          </a:prstGeom>
        </p:spPr>
      </p:pic>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D85AC8A2-C63C-49A4-89E9-2E4420D2ECA8}" type="datetimeFigureOut">
              <a:rPr lang="en-US" smtClean="0"/>
              <a:pPr/>
              <a:t>8/25/2024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C7E049-B585-4EE6-96C0-EEB30EAA14FD}" type="slidenum">
              <a:rPr lang="en-US" smtClean="0"/>
              <a:pPr/>
              <a:t>‹#›</a:t>
            </a:fld>
            <a:endParaRPr lang="en-US"/>
          </a:p>
        </p:txBody>
      </p:sp>
      <p:pic>
        <p:nvPicPr>
          <p:cNvPr id="10" name="Picture 9" descr="Overlay-FullBackground.jpg"/>
          <p:cNvPicPr>
            <a:picLocks noChangeAspect="1"/>
          </p:cNvPicPr>
          <p:nvPr/>
        </p:nvPicPr>
        <p:blipFill>
          <a:blip r:embed="rId3" cstate="print"/>
          <a:srcRect t="21046"/>
          <a:stretch>
            <a:fillRect/>
          </a:stretch>
        </p:blipFill>
        <p:spPr>
          <a:xfrm>
            <a:off x="0" y="1447800"/>
            <a:ext cx="12192000" cy="541468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FullBackground.jpg"/>
          <p:cNvPicPr>
            <a:picLocks noChangeAspect="1"/>
          </p:cNvPicPr>
          <p:nvPr/>
        </p:nvPicPr>
        <p:blipFill>
          <a:blip r:embed="rId2" cstate="print"/>
          <a:stretch>
            <a:fillRect/>
          </a:stretch>
        </p:blipFill>
        <p:spPr>
          <a:xfrm>
            <a:off x="0" y="4482"/>
            <a:ext cx="12192000" cy="6858000"/>
          </a:xfrm>
          <a:prstGeom prst="rect">
            <a:avLst/>
          </a:prstGeom>
          <a:noFill/>
          <a:ln>
            <a:noFill/>
          </a:ln>
        </p:spPr>
      </p:pic>
      <p:sp>
        <p:nvSpPr>
          <p:cNvPr id="2" name="Date Placeholder 1"/>
          <p:cNvSpPr>
            <a:spLocks noGrp="1"/>
          </p:cNvSpPr>
          <p:nvPr>
            <p:ph type="dt" sz="half" idx="10"/>
          </p:nvPr>
        </p:nvSpPr>
        <p:spPr/>
        <p:txBody>
          <a:bodyPr/>
          <a:lstStyle/>
          <a:p>
            <a:fld id="{D85AC8A2-C63C-49A4-89E9-2E4420D2ECA8}" type="datetimeFigureOut">
              <a:rPr lang="en-US" smtClean="0"/>
              <a:pPr/>
              <a:t>8/25/2024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C7E049-B585-4EE6-96C0-EEB30EAA14F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cstate="print"/>
          <a:srcRect l="50000"/>
          <a:stretch>
            <a:fillRect/>
          </a:stretch>
        </p:blipFill>
        <p:spPr>
          <a:xfrm>
            <a:off x="6096000" y="4482"/>
            <a:ext cx="6096000" cy="6858000"/>
          </a:xfrm>
          <a:prstGeom prst="rect">
            <a:avLst/>
          </a:prstGeom>
          <a:noFill/>
          <a:ln>
            <a:noFill/>
          </a:ln>
        </p:spPr>
      </p:pic>
      <p:sp>
        <p:nvSpPr>
          <p:cNvPr id="2" name="Title 1"/>
          <p:cNvSpPr>
            <a:spLocks noGrp="1"/>
          </p:cNvSpPr>
          <p:nvPr>
            <p:ph type="title"/>
          </p:nvPr>
        </p:nvSpPr>
        <p:spPr>
          <a:xfrm>
            <a:off x="402336" y="273050"/>
            <a:ext cx="5283200" cy="1690221"/>
          </a:xfrm>
        </p:spPr>
        <p:txBody>
          <a:bodyPr vert="horz" lIns="91440" tIns="45720" rIns="91440" bIns="45720" rtlCol="0" anchor="b" anchorCtr="0">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a:t>Click to edit Master title style</a:t>
            </a:r>
            <a:endParaRPr/>
          </a:p>
        </p:txBody>
      </p:sp>
      <p:sp>
        <p:nvSpPr>
          <p:cNvPr id="3" name="Content Placeholder 2"/>
          <p:cNvSpPr>
            <a:spLocks noGrp="1"/>
          </p:cNvSpPr>
          <p:nvPr>
            <p:ph idx="1"/>
          </p:nvPr>
        </p:nvSpPr>
        <p:spPr>
          <a:xfrm>
            <a:off x="6488535" y="273051"/>
            <a:ext cx="5279136" cy="5853113"/>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402336" y="1975105"/>
            <a:ext cx="5283200" cy="3200401"/>
          </a:xfrm>
          <a:effectLst>
            <a:outerShdw blurRad="50800" dist="38100" dir="2700000" algn="tl" rotWithShape="0">
              <a:prstClr val="black">
                <a:alpha val="40000"/>
              </a:prstClr>
            </a:outerShdw>
          </a:effectLst>
        </p:spPr>
        <p:txBody>
          <a:bodyPr vert="horz" lIns="91440" tIns="45720" rIns="91440" bIns="45720" rtlCol="0" anchor="t" anchorCtr="0">
            <a:normAutofit/>
          </a:bodyPr>
          <a:lstStyle>
            <a:lvl1pPr marL="0" indent="0" algn="ctr" defTabSz="914400" rtl="0" eaLnBrk="1" latinLnBrk="0" hangingPunct="1">
              <a:lnSpc>
                <a:spcPct val="110000"/>
              </a:lnSpc>
              <a:spcBef>
                <a:spcPts val="600"/>
              </a:spcBef>
              <a:buNone/>
              <a:defRPr sz="1800" kern="1200">
                <a:solidFill>
                  <a:schemeClr val="tx1"/>
                </a:solidFill>
                <a:effectLst>
                  <a:outerShdw blurRad="38100" dist="12700" dir="2700000" algn="tl" rotWithShape="0">
                    <a:prstClr val="black">
                      <a:alpha val="6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556000" y="6356351"/>
            <a:ext cx="2163483"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D85AC8A2-C63C-49A4-89E9-2E4420D2ECA8}" type="datetimeFigureOut">
              <a:rPr lang="en-US" smtClean="0"/>
              <a:pPr/>
              <a:t>8/25/2024</a:t>
            </a:fld>
            <a:endParaRPr lang="en-US"/>
          </a:p>
        </p:txBody>
      </p:sp>
      <p:sp>
        <p:nvSpPr>
          <p:cNvPr id="6" name="Footer Placeholder 5"/>
          <p:cNvSpPr>
            <a:spLocks noGrp="1"/>
          </p:cNvSpPr>
          <p:nvPr>
            <p:ph type="ftr" sz="quarter" idx="11"/>
          </p:nvPr>
        </p:nvSpPr>
        <p:spPr>
          <a:xfrm>
            <a:off x="322730" y="6356351"/>
            <a:ext cx="2522071" cy="365125"/>
          </a:xfrm>
          <a:effectLst>
            <a:outerShdw blurRad="50800" dist="38100" dir="2700000" algn="tl" rotWithShape="0">
              <a:prstClr val="black">
                <a:alpha val="40000"/>
              </a:prstClr>
            </a:outerShdw>
          </a:effectLst>
        </p:spPr>
        <p:txBody>
          <a:bodyPr vert="horz" lIns="91440" tIns="45720" rIns="91440" bIns="45720" rtlCol="0" anchor="ctr"/>
          <a:lstStyle>
            <a:lvl1pPr marL="0" algn="l"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2523744" y="5748338"/>
            <a:ext cx="1016000" cy="576262"/>
          </a:xfrm>
        </p:spPr>
        <p:txBody>
          <a:bodyPr vert="horz" lIns="91440" tIns="45720" rIns="91440" bIns="45720" rtlCol="0" anchor="ctr">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fld id="{74C7E049-B585-4EE6-96C0-EEB30EAA14FD}" type="slidenum">
              <a:rPr lang="en-US" smtClean="0"/>
              <a:pPr/>
              <a:t>‹#›</a:t>
            </a:fld>
            <a:endParaRPr lang="en-US"/>
          </a:p>
        </p:txBody>
      </p:sp>
      <p:pic>
        <p:nvPicPr>
          <p:cNvPr id="10" name="Picture 9" descr="overlay-ruleShadow.png"/>
          <p:cNvPicPr>
            <a:picLocks noChangeAspect="1"/>
          </p:cNvPicPr>
          <p:nvPr/>
        </p:nvPicPr>
        <p:blipFill>
          <a:blip r:embed="rId3" cstate="print"/>
          <a:srcRect r="25031"/>
          <a:stretch>
            <a:fillRect/>
          </a:stretch>
        </p:blipFill>
        <p:spPr>
          <a:xfrm rot="16200000">
            <a:off x="2591049" y="3344239"/>
            <a:ext cx="6855164" cy="16668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284" y="62754"/>
            <a:ext cx="10111317" cy="1283167"/>
          </a:xfrm>
          <a:prstGeom prst="rect">
            <a:avLst/>
          </a:prstGeom>
        </p:spPr>
        <p:txBody>
          <a:bodyPr vert="horz" lIns="91440" tIns="45720" rIns="91440" bIns="45720" rtlCol="0" anchor="ctr">
            <a:noAutofit/>
          </a:bodyPr>
          <a:lstStyle/>
          <a:p>
            <a:r>
              <a:rPr lang="en-US"/>
              <a:t>Click to edit Master title style</a:t>
            </a:r>
            <a:endParaRPr/>
          </a:p>
        </p:txBody>
      </p:sp>
      <p:sp>
        <p:nvSpPr>
          <p:cNvPr id="3" name="Text Placeholder 2"/>
          <p:cNvSpPr>
            <a:spLocks noGrp="1"/>
          </p:cNvSpPr>
          <p:nvPr>
            <p:ph type="body" idx="1"/>
          </p:nvPr>
        </p:nvSpPr>
        <p:spPr>
          <a:xfrm>
            <a:off x="1039284" y="1828801"/>
            <a:ext cx="10111317" cy="42973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8976659" y="6356351"/>
            <a:ext cx="2844800" cy="365125"/>
          </a:xfrm>
          <a:prstGeom prst="rect">
            <a:avLst/>
          </a:prstGeom>
        </p:spPr>
        <p:txBody>
          <a:bodyPr vert="horz" lIns="91440" tIns="45720" rIns="91440" bIns="45720" rtlCol="0" anchor="ctr"/>
          <a:lstStyle>
            <a:lvl1pPr algn="r">
              <a:defRPr sz="1200">
                <a:solidFill>
                  <a:schemeClr val="bg2"/>
                </a:solidFill>
                <a:effectLst>
                  <a:outerShdw blurRad="63500" dir="2700000" algn="tl" rotWithShape="0">
                    <a:schemeClr val="tx1">
                      <a:alpha val="40000"/>
                    </a:schemeClr>
                  </a:outerShdw>
                </a:effectLst>
              </a:defRPr>
            </a:lvl1pPr>
          </a:lstStyle>
          <a:p>
            <a:fld id="{D85AC8A2-C63C-49A4-89E9-2E4420D2ECA8}" type="datetimeFigureOut">
              <a:rPr lang="en-US" smtClean="0"/>
              <a:pPr/>
              <a:t>8/25/2024</a:t>
            </a:fld>
            <a:endParaRPr lang="en-US"/>
          </a:p>
        </p:txBody>
      </p:sp>
      <p:sp>
        <p:nvSpPr>
          <p:cNvPr id="5" name="Footer Placeholder 4"/>
          <p:cNvSpPr>
            <a:spLocks noGrp="1"/>
          </p:cNvSpPr>
          <p:nvPr>
            <p:ph type="ftr" sz="quarter" idx="3"/>
          </p:nvPr>
        </p:nvSpPr>
        <p:spPr>
          <a:xfrm>
            <a:off x="322729" y="6356351"/>
            <a:ext cx="3860800" cy="365125"/>
          </a:xfrm>
          <a:prstGeom prst="rect">
            <a:avLst/>
          </a:prstGeom>
        </p:spPr>
        <p:txBody>
          <a:bodyPr vert="horz" lIns="91440" tIns="45720" rIns="91440" bIns="45720" rtlCol="0" anchor="ctr"/>
          <a:lstStyle>
            <a:lvl1pPr algn="l">
              <a:defRPr sz="1200">
                <a:solidFill>
                  <a:schemeClr val="bg2"/>
                </a:solidFill>
                <a:effectLst>
                  <a:outerShdw blurRad="63500" dir="2700000" algn="tl" rotWithShape="0">
                    <a:schemeClr val="tx1">
                      <a:alpha val="40000"/>
                    </a:schemeClr>
                  </a:outerShdw>
                </a:effectLst>
              </a:defRPr>
            </a:lvl1pPr>
          </a:lstStyle>
          <a:p>
            <a:endParaRPr lang="en-US"/>
          </a:p>
        </p:txBody>
      </p:sp>
      <p:sp>
        <p:nvSpPr>
          <p:cNvPr id="6" name="Slide Number Placeholder 5"/>
          <p:cNvSpPr>
            <a:spLocks noGrp="1"/>
          </p:cNvSpPr>
          <p:nvPr>
            <p:ph type="sldNum" sz="quarter" idx="4"/>
          </p:nvPr>
        </p:nvSpPr>
        <p:spPr>
          <a:xfrm>
            <a:off x="5689600" y="6356351"/>
            <a:ext cx="812800" cy="365125"/>
          </a:xfrm>
          <a:prstGeom prst="rect">
            <a:avLst/>
          </a:prstGeom>
        </p:spPr>
        <p:txBody>
          <a:bodyPr vert="horz" lIns="91440" tIns="45720" rIns="91440" bIns="45720" rtlCol="0" anchor="ctr"/>
          <a:lstStyle>
            <a:lvl1pPr algn="ctr">
              <a:defRPr sz="1200">
                <a:solidFill>
                  <a:schemeClr val="bg2"/>
                </a:solidFill>
                <a:effectLst>
                  <a:outerShdw blurRad="63500" dir="2700000" algn="tl" rotWithShape="0">
                    <a:schemeClr val="tx1">
                      <a:alpha val="40000"/>
                    </a:schemeClr>
                  </a:outerShdw>
                </a:effectLst>
              </a:defRPr>
            </a:lvl1pPr>
          </a:lstStyle>
          <a:p>
            <a:fld id="{74C7E049-B585-4EE6-96C0-EEB30EAA14FD}"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xStyles>
    <p:titleStyle>
      <a:lvl1pPr algn="ctr" defTabSz="914400" rtl="0" eaLnBrk="1" latinLnBrk="0" hangingPunct="1">
        <a:spcBef>
          <a:spcPct val="0"/>
        </a:spcBef>
        <a:buNone/>
        <a:defRPr sz="48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p:titleStyle>
    <p:bodyStyle>
      <a:lvl1pPr marL="282575" indent="-282575" algn="l" defTabSz="914400" rtl="0" eaLnBrk="1" latinLnBrk="0" hangingPunct="1">
        <a:spcBef>
          <a:spcPts val="2000"/>
        </a:spcBef>
        <a:buFont typeface="Calisto MT" pitchFamily="18" charset="0"/>
        <a:buChar char="•"/>
        <a:defRPr sz="2400" kern="1200">
          <a:solidFill>
            <a:schemeClr val="bg2"/>
          </a:solidFill>
          <a:effectLst>
            <a:outerShdw blurRad="63500" dir="2700000" algn="tl" rotWithShape="0">
              <a:schemeClr val="tx1">
                <a:alpha val="40000"/>
              </a:schemeClr>
            </a:outerShdw>
          </a:effectLst>
          <a:latin typeface="+mn-lt"/>
          <a:ea typeface="+mn-ea"/>
          <a:cs typeface="+mn-cs"/>
        </a:defRPr>
      </a:lvl1pPr>
      <a:lvl2pPr marL="577850" indent="-295275" algn="l" defTabSz="914400" rtl="0" eaLnBrk="1" latinLnBrk="0" hangingPunct="1">
        <a:spcBef>
          <a:spcPts val="600"/>
        </a:spcBef>
        <a:buClr>
          <a:schemeClr val="bg2">
            <a:lumMod val="60000"/>
            <a:lumOff val="40000"/>
          </a:schemeClr>
        </a:buClr>
        <a:buFont typeface="Calisto MT" pitchFamily="18" charset="0"/>
        <a:buChar char="•"/>
        <a:defRPr sz="2200" kern="1200">
          <a:solidFill>
            <a:schemeClr val="bg2"/>
          </a:solidFill>
          <a:effectLst>
            <a:outerShdw blurRad="63500" dir="2700000" algn="tl" rotWithShape="0">
              <a:schemeClr val="tx1">
                <a:alpha val="40000"/>
              </a:schemeClr>
            </a:outerShdw>
          </a:effectLst>
          <a:latin typeface="+mn-lt"/>
          <a:ea typeface="+mn-ea"/>
          <a:cs typeface="+mn-cs"/>
        </a:defRPr>
      </a:lvl2pPr>
      <a:lvl3pPr marL="860425" indent="-282575" algn="l" defTabSz="914400" rtl="0" eaLnBrk="1" latinLnBrk="0" hangingPunct="1">
        <a:spcBef>
          <a:spcPts val="600"/>
        </a:spcBef>
        <a:buFont typeface="Calisto MT" pitchFamily="18" charset="0"/>
        <a:buChar char="•"/>
        <a:defRPr sz="2000" kern="1200">
          <a:solidFill>
            <a:schemeClr val="bg2"/>
          </a:solidFill>
          <a:effectLst>
            <a:outerShdw blurRad="63500" dir="2700000" algn="tl" rotWithShape="0">
              <a:schemeClr val="tx1">
                <a:alpha val="40000"/>
              </a:schemeClr>
            </a:outerShdw>
          </a:effectLst>
          <a:latin typeface="+mn-lt"/>
          <a:ea typeface="+mn-ea"/>
          <a:cs typeface="+mn-cs"/>
        </a:defRPr>
      </a:lvl3pPr>
      <a:lvl4pPr marL="1143000" indent="-282575" algn="l" defTabSz="914400" rtl="0" eaLnBrk="1" latinLnBrk="0" hangingPunct="1">
        <a:spcBef>
          <a:spcPts val="600"/>
        </a:spcBef>
        <a:buClr>
          <a:schemeClr val="bg2">
            <a:lumMod val="60000"/>
            <a:lumOff val="40000"/>
          </a:schemeClr>
        </a:buClr>
        <a:buFont typeface="Calisto MT" pitchFamily="18" charset="0"/>
        <a:buChar char="•"/>
        <a:defRPr sz="1800" kern="1200">
          <a:solidFill>
            <a:schemeClr val="bg2"/>
          </a:solidFill>
          <a:effectLst>
            <a:outerShdw blurRad="63500" dir="2700000" algn="tl" rotWithShape="0">
              <a:schemeClr val="tx1">
                <a:alpha val="40000"/>
              </a:schemeClr>
            </a:outerShdw>
          </a:effectLst>
          <a:latin typeface="+mn-lt"/>
          <a:ea typeface="+mn-ea"/>
          <a:cs typeface="+mn-cs"/>
        </a:defRPr>
      </a:lvl4pPr>
      <a:lvl5pPr marL="1425575" indent="-282575" algn="l" defTabSz="914400" rtl="0" eaLnBrk="1" latinLnBrk="0" hangingPunct="1">
        <a:spcBef>
          <a:spcPts val="600"/>
        </a:spcBef>
        <a:buFont typeface="Calisto MT" pitchFamily="18" charset="0"/>
        <a:buChar char="•"/>
        <a:defRPr sz="1800" kern="1200">
          <a:solidFill>
            <a:schemeClr val="bg2"/>
          </a:solidFill>
          <a:effectLst>
            <a:outerShdw blurRad="63500" dir="2700000" algn="tl" rotWithShape="0">
              <a:schemeClr val="tx1">
                <a:alpha val="40000"/>
              </a:schemeClr>
            </a:outerShdw>
          </a:effectLst>
          <a:latin typeface="+mn-lt"/>
          <a:ea typeface="+mn-ea"/>
          <a:cs typeface="+mn-cs"/>
        </a:defRPr>
      </a:lvl5pPr>
      <a:lvl6pPr marL="1711325" indent="-280988"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6pPr>
      <a:lvl7pPr marL="2000250" indent="-280988" algn="l" defTabSz="914400" rtl="0" eaLnBrk="1" latinLnBrk="0" hangingPunct="1">
        <a:spcBef>
          <a:spcPct val="20000"/>
        </a:spcBef>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7pPr>
      <a:lvl8pPr marL="2290763" indent="-280988"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8pPr>
      <a:lvl9pPr marL="2571750" indent="-280988" algn="l" defTabSz="914400" rtl="0" eaLnBrk="1" latinLnBrk="0" hangingPunct="1">
        <a:spcBef>
          <a:spcPct val="20000"/>
        </a:spcBef>
        <a:buFont typeface="Arial" pitchFamily="34" charset="0"/>
        <a:buChar char="•"/>
        <a:defRPr lang="en-US" sz="1800" kern="1200" dirty="0">
          <a:solidFill>
            <a:schemeClr val="bg2"/>
          </a:solidFill>
          <a:effectLst>
            <a:outerShdw blurRad="63500" dir="2700000" algn="tl" rotWithShape="0">
              <a:schemeClr val="tx1">
                <a:alpha val="40000"/>
              </a:scheme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a:latin typeface="Inter" panose="020B0502030000000004" pitchFamily="34" charset="0"/>
                <a:cs typeface="Arial"/>
              </a:rPr>
              <a:t>The Thessalonians</a:t>
            </a:r>
          </a:p>
        </p:txBody>
      </p:sp>
      <p:sp>
        <p:nvSpPr>
          <p:cNvPr id="3" name="Subtitle 2"/>
          <p:cNvSpPr>
            <a:spLocks noGrp="1"/>
          </p:cNvSpPr>
          <p:nvPr>
            <p:ph type="subTitle" idx="1"/>
          </p:nvPr>
        </p:nvSpPr>
        <p:spPr>
          <a:xfrm>
            <a:off x="99893" y="3439886"/>
            <a:ext cx="11994776" cy="3122279"/>
          </a:xfrm>
        </p:spPr>
        <p:txBody>
          <a:bodyPr>
            <a:noAutofit/>
          </a:bodyPr>
          <a:lstStyle/>
          <a:p>
            <a:r>
              <a:rPr lang="en-US" sz="2400" dirty="0">
                <a:solidFill>
                  <a:srgbClr val="000000"/>
                </a:solidFill>
                <a:latin typeface="Inter" panose="020B0502030000000004" pitchFamily="34" charset="0"/>
                <a:cs typeface="Arial"/>
              </a:rPr>
              <a:t>For our gospel did not come to you in word only, but also in power, and in the Holy Spirit and in much assurance, as you know what kind of men we were among you for your sake. And you became followers of us and of the Lord, having received the word in much affliction, with joy of the Holy Spirit, ….For this reason we also thank God without ceasing, because when you received the word of God which you heard from us, you welcomed it not as the word of men, but as it is in truth, the word of God, which also effectively works in you who believe.</a:t>
            </a:r>
          </a:p>
          <a:p>
            <a:r>
              <a:rPr lang="en-US" sz="2400" b="1" dirty="0">
                <a:solidFill>
                  <a:srgbClr val="000000"/>
                </a:solidFill>
                <a:latin typeface="Inter" panose="020B0502030000000004" pitchFamily="34" charset="0"/>
                <a:cs typeface="Arial"/>
              </a:rPr>
              <a:t>1 Thessalonians 1:5-6; 2:13b</a:t>
            </a:r>
            <a:r>
              <a:rPr lang="en-US" sz="2400" dirty="0">
                <a:solidFill>
                  <a:srgbClr val="000000"/>
                </a:solidFill>
                <a:latin typeface="Inter" panose="020B0502030000000004" pitchFamily="34" charset="0"/>
                <a:cs typeface="Arial"/>
              </a:rPr>
              <a:t> </a:t>
            </a:r>
          </a:p>
        </p:txBody>
      </p:sp>
      <p:sp>
        <p:nvSpPr>
          <p:cNvPr id="4" name="TextBox 3">
            <a:extLst>
              <a:ext uri="{FF2B5EF4-FFF2-40B4-BE49-F238E27FC236}">
                <a16:creationId xmlns:a16="http://schemas.microsoft.com/office/drawing/2014/main" id="{9E459DFA-CB1A-4A36-94F9-038583CAB62B}"/>
              </a:ext>
            </a:extLst>
          </p:cNvPr>
          <p:cNvSpPr txBox="1"/>
          <p:nvPr/>
        </p:nvSpPr>
        <p:spPr>
          <a:xfrm>
            <a:off x="0" y="6562165"/>
            <a:ext cx="1224835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Richard Thetford									             www.thetfordcountry.com</a:t>
            </a:r>
          </a:p>
        </p:txBody>
      </p:sp>
    </p:spTree>
    <p:extLst>
      <p:ext uri="{BB962C8B-B14F-4D97-AF65-F5344CB8AC3E}">
        <p14:creationId xmlns:p14="http://schemas.microsoft.com/office/powerpoint/2010/main" val="64022674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Inter" panose="020B0502030000000004" pitchFamily="34" charset="0"/>
                <a:cs typeface="Arial"/>
              </a:rPr>
              <a:t>Clarification</a:t>
            </a:r>
          </a:p>
        </p:txBody>
      </p:sp>
      <p:sp>
        <p:nvSpPr>
          <p:cNvPr id="3" name="Content Placeholder 2"/>
          <p:cNvSpPr>
            <a:spLocks noGrp="1"/>
          </p:cNvSpPr>
          <p:nvPr>
            <p:ph idx="1"/>
          </p:nvPr>
        </p:nvSpPr>
        <p:spPr>
          <a:xfrm>
            <a:off x="363161" y="1521930"/>
            <a:ext cx="11417019" cy="4702138"/>
          </a:xfrm>
        </p:spPr>
        <p:txBody>
          <a:bodyPr>
            <a:normAutofit/>
          </a:bodyPr>
          <a:lstStyle/>
          <a:p>
            <a:r>
              <a:rPr lang="en-US" sz="3200" b="1" dirty="0">
                <a:solidFill>
                  <a:srgbClr val="000000"/>
                </a:solidFill>
                <a:latin typeface="Inter" panose="020B0502030000000004" pitchFamily="34" charset="0"/>
                <a:cs typeface="Arial"/>
              </a:rPr>
              <a:t>Thessalonica</a:t>
            </a:r>
          </a:p>
          <a:p>
            <a:pPr lvl="1"/>
            <a:r>
              <a:rPr lang="en-US" sz="3000" b="1" dirty="0">
                <a:solidFill>
                  <a:srgbClr val="800000"/>
                </a:solidFill>
                <a:latin typeface="Inter" panose="020B0502030000000004" pitchFamily="34" charset="0"/>
                <a:cs typeface="Arial"/>
              </a:rPr>
              <a:t>Some things Paul needed to clarify:</a:t>
            </a:r>
          </a:p>
          <a:p>
            <a:pPr lvl="2"/>
            <a:r>
              <a:rPr lang="en-US" sz="2800" b="1" dirty="0">
                <a:solidFill>
                  <a:srgbClr val="800000"/>
                </a:solidFill>
                <a:latin typeface="Inter" panose="020B0502030000000004" pitchFamily="34" charset="0"/>
                <a:cs typeface="Arial"/>
              </a:rPr>
              <a:t>Concerning the second coming </a:t>
            </a:r>
            <a:r>
              <a:rPr lang="en-US" sz="2800" dirty="0">
                <a:solidFill>
                  <a:srgbClr val="000000"/>
                </a:solidFill>
                <a:latin typeface="Inter Medium" panose="020B0602030000000004" pitchFamily="34" charset="0"/>
                <a:ea typeface="Inter Medium" panose="020B0602030000000004" pitchFamily="34" charset="0"/>
                <a:cs typeface="Arial"/>
              </a:rPr>
              <a:t>(2 Thessalonians 2)</a:t>
            </a:r>
          </a:p>
          <a:p>
            <a:pPr lvl="3"/>
            <a:r>
              <a:rPr lang="en-US" sz="2600" b="1" dirty="0">
                <a:solidFill>
                  <a:srgbClr val="800000"/>
                </a:solidFill>
                <a:latin typeface="Inter" panose="020B0502030000000004" pitchFamily="34" charset="0"/>
                <a:cs typeface="Arial"/>
              </a:rPr>
              <a:t>Some thought Jesus was coming soon</a:t>
            </a:r>
          </a:p>
          <a:p>
            <a:pPr lvl="4"/>
            <a:r>
              <a:rPr lang="en-US" sz="2600" dirty="0">
                <a:solidFill>
                  <a:srgbClr val="000000"/>
                </a:solidFill>
                <a:latin typeface="Inter Medium" panose="020B0602030000000004" pitchFamily="34" charset="0"/>
                <a:ea typeface="Inter Medium" panose="020B0602030000000004" pitchFamily="34" charset="0"/>
                <a:cs typeface="Arial"/>
              </a:rPr>
              <a:t>1 Thessalonians 3:13; 5:1-11</a:t>
            </a:r>
          </a:p>
          <a:p>
            <a:pPr lvl="3"/>
            <a:r>
              <a:rPr lang="en-US" sz="2600" b="1" dirty="0">
                <a:solidFill>
                  <a:srgbClr val="800000"/>
                </a:solidFill>
                <a:latin typeface="Inter" panose="020B0502030000000004" pitchFamily="34" charset="0"/>
                <a:cs typeface="Arial"/>
              </a:rPr>
              <a:t>Paul told them:</a:t>
            </a:r>
          </a:p>
          <a:p>
            <a:pPr lvl="4"/>
            <a:r>
              <a:rPr lang="en-US" sz="2600" b="1" dirty="0">
                <a:solidFill>
                  <a:srgbClr val="000000"/>
                </a:solidFill>
                <a:latin typeface="Inter" panose="020B0502030000000004" pitchFamily="34" charset="0"/>
                <a:cs typeface="Arial"/>
              </a:rPr>
              <a:t>“falling away” must come first </a:t>
            </a:r>
            <a:r>
              <a:rPr lang="en-US" sz="2600" dirty="0">
                <a:solidFill>
                  <a:srgbClr val="000000"/>
                </a:solidFill>
                <a:latin typeface="Inter Medium" panose="020B0602030000000004" pitchFamily="34" charset="0"/>
                <a:ea typeface="Inter Medium" panose="020B0602030000000004" pitchFamily="34" charset="0"/>
                <a:cs typeface="Arial"/>
              </a:rPr>
              <a:t>(2 Thessalonians 2:3)</a:t>
            </a:r>
          </a:p>
          <a:p>
            <a:pPr lvl="4"/>
            <a:r>
              <a:rPr lang="en-US" sz="2600" b="1" dirty="0">
                <a:solidFill>
                  <a:srgbClr val="000000"/>
                </a:solidFill>
                <a:latin typeface="Inter" panose="020B0502030000000004" pitchFamily="34" charset="0"/>
                <a:cs typeface="Arial"/>
              </a:rPr>
              <a:t>They must stand fast </a:t>
            </a:r>
            <a:r>
              <a:rPr lang="en-US" sz="2600" dirty="0">
                <a:solidFill>
                  <a:srgbClr val="000000"/>
                </a:solidFill>
                <a:latin typeface="Inter Medium" panose="020B0602030000000004" pitchFamily="34" charset="0"/>
                <a:ea typeface="Inter Medium" panose="020B0602030000000004" pitchFamily="34" charset="0"/>
                <a:cs typeface="Arial"/>
              </a:rPr>
              <a:t>(2 Thessalonians 2:13-15)</a:t>
            </a:r>
          </a:p>
          <a:p>
            <a:pPr lvl="4"/>
            <a:r>
              <a:rPr lang="en-US" sz="2600" b="1" dirty="0">
                <a:solidFill>
                  <a:srgbClr val="000000"/>
                </a:solidFill>
                <a:latin typeface="Inter" panose="020B0502030000000004" pitchFamily="34" charset="0"/>
                <a:cs typeface="Arial"/>
              </a:rPr>
              <a:t>Idleness not acceptable</a:t>
            </a:r>
            <a:r>
              <a:rPr lang="en-US" sz="2600" dirty="0">
                <a:solidFill>
                  <a:srgbClr val="000000"/>
                </a:solidFill>
                <a:latin typeface="Inter" panose="020B0502030000000004" pitchFamily="34" charset="0"/>
                <a:cs typeface="Arial"/>
              </a:rPr>
              <a:t> </a:t>
            </a:r>
            <a:r>
              <a:rPr lang="en-US" sz="2600" dirty="0">
                <a:solidFill>
                  <a:srgbClr val="000000"/>
                </a:solidFill>
                <a:latin typeface="Inter Medium" panose="020B0602030000000004" pitchFamily="34" charset="0"/>
                <a:ea typeface="Inter Medium" panose="020B0602030000000004" pitchFamily="34" charset="0"/>
                <a:cs typeface="Arial"/>
              </a:rPr>
              <a:t>(2 Thessalonians 3:6-15)</a:t>
            </a:r>
          </a:p>
        </p:txBody>
      </p:sp>
      <p:sp>
        <p:nvSpPr>
          <p:cNvPr id="7" name="Rectangle 6">
            <a:extLst>
              <a:ext uri="{FF2B5EF4-FFF2-40B4-BE49-F238E27FC236}">
                <a16:creationId xmlns:a16="http://schemas.microsoft.com/office/drawing/2014/main" id="{53B71AB3-7DA1-4572-BEAB-B13670A12282}"/>
              </a:ext>
            </a:extLst>
          </p:cNvPr>
          <p:cNvSpPr/>
          <p:nvPr/>
        </p:nvSpPr>
        <p:spPr>
          <a:xfrm>
            <a:off x="-5115" y="1330552"/>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3CE2F9E0-F311-4EA7-8A6D-391C1C02D2CC}"/>
              </a:ext>
            </a:extLst>
          </p:cNvPr>
          <p:cNvSpPr/>
          <p:nvPr/>
        </p:nvSpPr>
        <p:spPr>
          <a:xfrm>
            <a:off x="11959470" y="1345920"/>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89564A7-0A9F-459F-96C3-19D8B2928460}"/>
              </a:ext>
            </a:extLst>
          </p:cNvPr>
          <p:cNvSpPr/>
          <p:nvPr/>
        </p:nvSpPr>
        <p:spPr>
          <a:xfrm>
            <a:off x="122945" y="6288226"/>
            <a:ext cx="11902567" cy="277783"/>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DD528879-E0F9-4CB0-AD5D-0B93488AADD0}"/>
              </a:ext>
            </a:extLst>
          </p:cNvPr>
          <p:cNvSpPr txBox="1"/>
          <p:nvPr/>
        </p:nvSpPr>
        <p:spPr>
          <a:xfrm>
            <a:off x="0" y="6562165"/>
            <a:ext cx="1224835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Richard Thetford									             www.thetfordcountry.com</a:t>
            </a:r>
          </a:p>
        </p:txBody>
      </p:sp>
    </p:spTree>
    <p:extLst>
      <p:ext uri="{BB962C8B-B14F-4D97-AF65-F5344CB8AC3E}">
        <p14:creationId xmlns:p14="http://schemas.microsoft.com/office/powerpoint/2010/main" val="105911777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p:cTn id="1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3" end="3"/>
                                            </p:txEl>
                                          </p:spTgt>
                                        </p:tgtEl>
                                        <p:attrNameLst>
                                          <p:attrName>ppt_h</p:attrName>
                                        </p:attrNameLst>
                                      </p:cBhvr>
                                      <p:tavLst>
                                        <p:tav tm="0">
                                          <p:val>
                                            <p:fltVal val="0"/>
                                          </p:val>
                                        </p:tav>
                                        <p:tav tm="100000">
                                          <p:val>
                                            <p:strVal val="#ppt_h"/>
                                          </p:val>
                                        </p:tav>
                                      </p:tavLst>
                                    </p:anim>
                                  </p:childTnLst>
                                </p:cTn>
                              </p:par>
                              <p:par>
                                <p:cTn id="14" presetID="23" presetClass="entr" presetSubtype="16"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 calcmode="lin" valueType="num">
                                      <p:cBhvr>
                                        <p:cTn id="16"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ssolve">
                                      <p:cBhvr>
                                        <p:cTn id="22" dur="500"/>
                                        <p:tgtEl>
                                          <p:spTgt spid="3">
                                            <p:txEl>
                                              <p:pRg st="5" end="5"/>
                                            </p:txEl>
                                          </p:spTgt>
                                        </p:tgtEl>
                                      </p:cBhvr>
                                    </p:animEffect>
                                  </p:childTnLst>
                                </p:cTn>
                              </p:par>
                            </p:childTnLst>
                          </p:cTn>
                        </p:par>
                        <p:par>
                          <p:cTn id="23" fill="hold">
                            <p:stCondLst>
                              <p:cond delay="500"/>
                            </p:stCondLst>
                            <p:childTnLst>
                              <p:par>
                                <p:cTn id="24" presetID="23" presetClass="entr" presetSubtype="16" fill="hold" nodeType="after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 calcmode="lin" valueType="num">
                                      <p:cBhvr>
                                        <p:cTn id="26"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 calcmode="lin" valueType="num">
                                      <p:cBhvr>
                                        <p:cTn id="3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nodeType="click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 calcmode="lin" valueType="num">
                                      <p:cBhvr>
                                        <p:cTn id="38"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Inter" panose="020B0502030000000004" pitchFamily="34" charset="0"/>
                <a:cs typeface="Arial"/>
              </a:rPr>
              <a:t>Exhortation</a:t>
            </a:r>
          </a:p>
        </p:txBody>
      </p:sp>
      <p:sp>
        <p:nvSpPr>
          <p:cNvPr id="3" name="Content Placeholder 2"/>
          <p:cNvSpPr>
            <a:spLocks noGrp="1"/>
          </p:cNvSpPr>
          <p:nvPr>
            <p:ph idx="1"/>
          </p:nvPr>
        </p:nvSpPr>
        <p:spPr>
          <a:xfrm>
            <a:off x="422622" y="1529613"/>
            <a:ext cx="11357559" cy="5050605"/>
          </a:xfrm>
        </p:spPr>
        <p:txBody>
          <a:bodyPr>
            <a:normAutofit/>
          </a:bodyPr>
          <a:lstStyle/>
          <a:p>
            <a:r>
              <a:rPr lang="en-US" sz="3200" b="1" dirty="0">
                <a:solidFill>
                  <a:srgbClr val="000000"/>
                </a:solidFill>
                <a:latin typeface="Inter" panose="020B0502030000000004" pitchFamily="34" charset="0"/>
                <a:cs typeface="Arial"/>
              </a:rPr>
              <a:t>Thessalonians exhorted to “keep on”</a:t>
            </a:r>
          </a:p>
          <a:p>
            <a:pPr lvl="1"/>
            <a:r>
              <a:rPr lang="en-US" sz="3000" b="1" dirty="0">
                <a:solidFill>
                  <a:srgbClr val="800000"/>
                </a:solidFill>
                <a:latin typeface="Inter" panose="020B0502030000000004" pitchFamily="34" charset="0"/>
                <a:cs typeface="Arial"/>
              </a:rPr>
              <a:t>Holy living</a:t>
            </a:r>
          </a:p>
          <a:p>
            <a:pPr lvl="2"/>
            <a:r>
              <a:rPr lang="en-US" sz="2800" dirty="0">
                <a:solidFill>
                  <a:srgbClr val="000000"/>
                </a:solidFill>
                <a:latin typeface="Inter Medium" panose="020B0602030000000004" pitchFamily="34" charset="0"/>
                <a:ea typeface="Inter Medium" panose="020B0602030000000004" pitchFamily="34" charset="0"/>
                <a:cs typeface="Arial"/>
              </a:rPr>
              <a:t>1 Thessalonians 4:3-8</a:t>
            </a:r>
          </a:p>
          <a:p>
            <a:pPr lvl="1"/>
            <a:r>
              <a:rPr lang="en-US" sz="3000" b="1" dirty="0">
                <a:solidFill>
                  <a:srgbClr val="800000"/>
                </a:solidFill>
                <a:latin typeface="Inter" panose="020B0502030000000004" pitchFamily="34" charset="0"/>
                <a:cs typeface="Arial"/>
              </a:rPr>
              <a:t>Preparedness</a:t>
            </a:r>
          </a:p>
          <a:p>
            <a:pPr lvl="2"/>
            <a:r>
              <a:rPr lang="en-US" sz="2800" dirty="0">
                <a:solidFill>
                  <a:srgbClr val="000000"/>
                </a:solidFill>
                <a:latin typeface="Inter Medium" panose="020B0602030000000004" pitchFamily="34" charset="0"/>
                <a:ea typeface="Inter Medium" panose="020B0602030000000004" pitchFamily="34" charset="0"/>
                <a:cs typeface="Arial"/>
              </a:rPr>
              <a:t>1 Thessalonians 5:1-10</a:t>
            </a:r>
          </a:p>
          <a:p>
            <a:pPr lvl="1"/>
            <a:r>
              <a:rPr lang="en-US" sz="3000" b="1" dirty="0">
                <a:solidFill>
                  <a:srgbClr val="800000"/>
                </a:solidFill>
                <a:latin typeface="Inter" panose="020B0502030000000004" pitchFamily="34" charset="0"/>
                <a:cs typeface="Arial"/>
              </a:rPr>
              <a:t>Recognition of those who labor</a:t>
            </a:r>
            <a:endParaRPr lang="en-US" sz="2800" b="1" dirty="0">
              <a:solidFill>
                <a:srgbClr val="800000"/>
              </a:solidFill>
              <a:latin typeface="Inter" panose="020B0502030000000004" pitchFamily="34" charset="0"/>
              <a:cs typeface="Arial"/>
            </a:endParaRPr>
          </a:p>
          <a:p>
            <a:pPr lvl="2"/>
            <a:r>
              <a:rPr lang="en-US" sz="2800" dirty="0">
                <a:solidFill>
                  <a:srgbClr val="000000"/>
                </a:solidFill>
                <a:latin typeface="Inter Medium" panose="020B0602030000000004" pitchFamily="34" charset="0"/>
                <a:ea typeface="Inter Medium" panose="020B0602030000000004" pitchFamily="34" charset="0"/>
                <a:cs typeface="Arial"/>
              </a:rPr>
              <a:t>1 Thessalonians 5:12-13</a:t>
            </a:r>
          </a:p>
          <a:p>
            <a:pPr lvl="1"/>
            <a:r>
              <a:rPr lang="en-US" sz="3000" b="1" dirty="0">
                <a:solidFill>
                  <a:srgbClr val="800000"/>
                </a:solidFill>
                <a:latin typeface="Inter" panose="020B0502030000000004" pitchFamily="34" charset="0"/>
                <a:cs typeface="Arial"/>
              </a:rPr>
              <a:t>Peace</a:t>
            </a:r>
          </a:p>
          <a:p>
            <a:pPr lvl="2"/>
            <a:r>
              <a:rPr lang="en-US" sz="2800" dirty="0">
                <a:solidFill>
                  <a:srgbClr val="000000"/>
                </a:solidFill>
                <a:latin typeface="Inter Medium" panose="020B0602030000000004" pitchFamily="34" charset="0"/>
                <a:ea typeface="Inter Medium" panose="020B0602030000000004" pitchFamily="34" charset="0"/>
                <a:cs typeface="Arial"/>
              </a:rPr>
              <a:t>1 Thessalonians 5:13</a:t>
            </a:r>
          </a:p>
        </p:txBody>
      </p:sp>
      <p:sp>
        <p:nvSpPr>
          <p:cNvPr id="7" name="Rectangle 6">
            <a:extLst>
              <a:ext uri="{FF2B5EF4-FFF2-40B4-BE49-F238E27FC236}">
                <a16:creationId xmlns:a16="http://schemas.microsoft.com/office/drawing/2014/main" id="{B9E065B3-18AD-48CD-BEE1-51360F97A2AA}"/>
              </a:ext>
            </a:extLst>
          </p:cNvPr>
          <p:cNvSpPr/>
          <p:nvPr/>
        </p:nvSpPr>
        <p:spPr>
          <a:xfrm>
            <a:off x="-5115" y="1330552"/>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A266A1E-1081-478F-B60E-EC929EFBC7B4}"/>
              </a:ext>
            </a:extLst>
          </p:cNvPr>
          <p:cNvSpPr/>
          <p:nvPr/>
        </p:nvSpPr>
        <p:spPr>
          <a:xfrm>
            <a:off x="11959470" y="1345920"/>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03A5968-AF7E-4EF3-964C-2F7A08EA4EF8}"/>
              </a:ext>
            </a:extLst>
          </p:cNvPr>
          <p:cNvSpPr/>
          <p:nvPr/>
        </p:nvSpPr>
        <p:spPr>
          <a:xfrm>
            <a:off x="122945" y="6288226"/>
            <a:ext cx="11902567" cy="277783"/>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E8BD7B7-EC3D-43ED-B5C8-83791AA4A0F4}"/>
              </a:ext>
            </a:extLst>
          </p:cNvPr>
          <p:cNvSpPr txBox="1"/>
          <p:nvPr/>
        </p:nvSpPr>
        <p:spPr>
          <a:xfrm>
            <a:off x="0" y="6562165"/>
            <a:ext cx="1224835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Richard Thetford									             www.thetfordcountry.com</a:t>
            </a:r>
          </a:p>
        </p:txBody>
      </p:sp>
      <p:pic>
        <p:nvPicPr>
          <p:cNvPr id="12" name="Picture 11" descr="A person reading a book&#10;&#10;Description automatically generated">
            <a:extLst>
              <a:ext uri="{FF2B5EF4-FFF2-40B4-BE49-F238E27FC236}">
                <a16:creationId xmlns:a16="http://schemas.microsoft.com/office/drawing/2014/main" id="{663C3D82-537B-4398-BA37-3C51CFE29704}"/>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794239" y="2120793"/>
            <a:ext cx="4075587" cy="4075587"/>
          </a:xfrm>
          <a:prstGeom prst="rect">
            <a:avLst/>
          </a:prstGeom>
        </p:spPr>
      </p:pic>
    </p:spTree>
    <p:extLst>
      <p:ext uri="{BB962C8B-B14F-4D97-AF65-F5344CB8AC3E}">
        <p14:creationId xmlns:p14="http://schemas.microsoft.com/office/powerpoint/2010/main" val="259595231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dissolve">
                                      <p:cBhvr>
                                        <p:cTn id="21" dur="500"/>
                                        <p:tgtEl>
                                          <p:spTgt spid="3">
                                            <p:txEl>
                                              <p:pRg st="3" end="3"/>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dissolve">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dissolve">
                                      <p:cBhvr>
                                        <p:cTn id="29" dur="500"/>
                                        <p:tgtEl>
                                          <p:spTgt spid="3">
                                            <p:txEl>
                                              <p:pRg st="5" end="5"/>
                                            </p:txEl>
                                          </p:spTgt>
                                        </p:tgtEl>
                                      </p:cBhvr>
                                    </p:animEffect>
                                  </p:childTnLst>
                                </p:cTn>
                              </p:par>
                              <p:par>
                                <p:cTn id="30" presetID="9" presetClass="entr" presetSubtype="0"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dissolve">
                                      <p:cBhvr>
                                        <p:cTn id="37" dur="500"/>
                                        <p:tgtEl>
                                          <p:spTgt spid="3">
                                            <p:txEl>
                                              <p:pRg st="7" end="7"/>
                                            </p:txEl>
                                          </p:spTgt>
                                        </p:tgtEl>
                                      </p:cBhvr>
                                    </p:animEffect>
                                  </p:childTnLst>
                                </p:cTn>
                              </p:par>
                              <p:par>
                                <p:cTn id="38" presetID="9" presetClass="entr" presetSubtype="0" fill="hold" nodeType="with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dissolve">
                                      <p:cBhvr>
                                        <p:cTn id="4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Inter" panose="020B0502030000000004" pitchFamily="34" charset="0"/>
                <a:cs typeface="Arial"/>
              </a:rPr>
              <a:t>Exhortation</a:t>
            </a:r>
          </a:p>
        </p:txBody>
      </p:sp>
      <p:sp>
        <p:nvSpPr>
          <p:cNvPr id="3" name="Content Placeholder 2"/>
          <p:cNvSpPr>
            <a:spLocks noGrp="1"/>
          </p:cNvSpPr>
          <p:nvPr>
            <p:ph idx="1"/>
          </p:nvPr>
        </p:nvSpPr>
        <p:spPr>
          <a:xfrm>
            <a:off x="422622" y="1529613"/>
            <a:ext cx="11441526" cy="5050605"/>
          </a:xfrm>
        </p:spPr>
        <p:txBody>
          <a:bodyPr>
            <a:normAutofit/>
          </a:bodyPr>
          <a:lstStyle/>
          <a:p>
            <a:r>
              <a:rPr lang="en-US" sz="3200" b="1" dirty="0">
                <a:solidFill>
                  <a:srgbClr val="000000"/>
                </a:solidFill>
                <a:latin typeface="Inter" panose="020B0502030000000004" pitchFamily="34" charset="0"/>
                <a:cs typeface="Arial"/>
              </a:rPr>
              <a:t>Thessalonians exhorted to “keep on”</a:t>
            </a:r>
          </a:p>
          <a:p>
            <a:pPr lvl="1"/>
            <a:r>
              <a:rPr lang="en-US" sz="3000" b="1" dirty="0">
                <a:solidFill>
                  <a:srgbClr val="800000"/>
                </a:solidFill>
                <a:latin typeface="Inter" panose="020B0502030000000004" pitchFamily="34" charset="0"/>
                <a:cs typeface="Arial"/>
              </a:rPr>
              <a:t>Concern for others</a:t>
            </a:r>
          </a:p>
          <a:p>
            <a:pPr lvl="2"/>
            <a:r>
              <a:rPr lang="en-US" sz="2800" dirty="0">
                <a:solidFill>
                  <a:srgbClr val="000000"/>
                </a:solidFill>
                <a:latin typeface="Inter Medium" panose="020B0602030000000004" pitchFamily="34" charset="0"/>
                <a:ea typeface="Inter Medium" panose="020B0602030000000004" pitchFamily="34" charset="0"/>
                <a:cs typeface="Arial"/>
              </a:rPr>
              <a:t>1 Thessalonians 5:14</a:t>
            </a:r>
          </a:p>
          <a:p>
            <a:pPr lvl="1"/>
            <a:r>
              <a:rPr lang="en-US" sz="3000" b="1" dirty="0">
                <a:solidFill>
                  <a:srgbClr val="800000"/>
                </a:solidFill>
                <a:latin typeface="Inter" panose="020B0502030000000004" pitchFamily="34" charset="0"/>
                <a:cs typeface="Arial"/>
              </a:rPr>
              <a:t>Prayer and giving thanks</a:t>
            </a:r>
          </a:p>
          <a:p>
            <a:pPr lvl="2"/>
            <a:r>
              <a:rPr lang="en-US" sz="2800" dirty="0">
                <a:solidFill>
                  <a:srgbClr val="000000"/>
                </a:solidFill>
                <a:latin typeface="Inter Medium" panose="020B0602030000000004" pitchFamily="34" charset="0"/>
                <a:ea typeface="Inter Medium" panose="020B0602030000000004" pitchFamily="34" charset="0"/>
                <a:cs typeface="Arial"/>
              </a:rPr>
              <a:t>1 Thessalonians 5:17-18</a:t>
            </a:r>
          </a:p>
          <a:p>
            <a:pPr lvl="1"/>
            <a:r>
              <a:rPr lang="en-US" sz="3000" b="1" dirty="0">
                <a:solidFill>
                  <a:srgbClr val="800000"/>
                </a:solidFill>
                <a:latin typeface="Inter" panose="020B0502030000000004" pitchFamily="34" charset="0"/>
                <a:cs typeface="Arial"/>
              </a:rPr>
              <a:t>Not to quench the spirit</a:t>
            </a:r>
            <a:endParaRPr lang="en-US" sz="2800" b="1" dirty="0">
              <a:solidFill>
                <a:srgbClr val="800000"/>
              </a:solidFill>
              <a:latin typeface="Inter" panose="020B0502030000000004" pitchFamily="34" charset="0"/>
              <a:cs typeface="Arial"/>
            </a:endParaRPr>
          </a:p>
          <a:p>
            <a:pPr lvl="2"/>
            <a:r>
              <a:rPr lang="en-US" sz="2800" dirty="0">
                <a:solidFill>
                  <a:srgbClr val="000000"/>
                </a:solidFill>
                <a:latin typeface="Inter Medium" panose="020B0602030000000004" pitchFamily="34" charset="0"/>
                <a:ea typeface="Inter Medium" panose="020B0602030000000004" pitchFamily="34" charset="0"/>
                <a:cs typeface="Arial"/>
              </a:rPr>
              <a:t>1 Thessalonians 5:12-13</a:t>
            </a:r>
          </a:p>
        </p:txBody>
      </p:sp>
      <p:sp>
        <p:nvSpPr>
          <p:cNvPr id="7" name="Rectangle 6"/>
          <p:cNvSpPr/>
          <p:nvPr/>
        </p:nvSpPr>
        <p:spPr>
          <a:xfrm>
            <a:off x="6170279" y="2280502"/>
            <a:ext cx="5294300" cy="307314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6170279" y="2915327"/>
            <a:ext cx="5294300" cy="1815882"/>
          </a:xfrm>
          <a:prstGeom prst="rect">
            <a:avLst/>
          </a:prstGeom>
          <a:noFill/>
        </p:spPr>
        <p:txBody>
          <a:bodyPr wrap="square" rtlCol="0">
            <a:spAutoFit/>
          </a:bodyPr>
          <a:lstStyle/>
          <a:p>
            <a:pPr algn="ctr"/>
            <a:r>
              <a:rPr lang="en-US" sz="4000" dirty="0">
                <a:latin typeface="Inter" panose="020B0502030000000004" pitchFamily="34" charset="0"/>
                <a:cs typeface="Arial"/>
              </a:rPr>
              <a:t>Quench the spirit:</a:t>
            </a:r>
            <a:br>
              <a:rPr lang="en-US" sz="4000" dirty="0">
                <a:latin typeface="Inter" panose="020B0502030000000004" pitchFamily="34" charset="0"/>
                <a:cs typeface="Arial"/>
              </a:rPr>
            </a:br>
            <a:r>
              <a:rPr lang="en-US" sz="3600" b="1" dirty="0">
                <a:latin typeface="Inter" panose="020B0502030000000004" pitchFamily="34" charset="0"/>
                <a:cs typeface="Arial"/>
              </a:rPr>
              <a:t>“Likened to putting</a:t>
            </a:r>
            <a:br>
              <a:rPr lang="en-US" sz="3600" b="1" dirty="0">
                <a:latin typeface="Inter" panose="020B0502030000000004" pitchFamily="34" charset="0"/>
                <a:cs typeface="Arial"/>
              </a:rPr>
            </a:br>
            <a:r>
              <a:rPr lang="en-US" sz="3600" b="1" dirty="0">
                <a:latin typeface="Inter" panose="020B0502030000000004" pitchFamily="34" charset="0"/>
                <a:cs typeface="Arial"/>
              </a:rPr>
              <a:t>out a hot fire.”</a:t>
            </a:r>
          </a:p>
        </p:txBody>
      </p:sp>
      <p:sp>
        <p:nvSpPr>
          <p:cNvPr id="9" name="Rectangle 8">
            <a:extLst>
              <a:ext uri="{FF2B5EF4-FFF2-40B4-BE49-F238E27FC236}">
                <a16:creationId xmlns:a16="http://schemas.microsoft.com/office/drawing/2014/main" id="{022FBD62-50CE-458E-883D-F2CAE8607194}"/>
              </a:ext>
            </a:extLst>
          </p:cNvPr>
          <p:cNvSpPr/>
          <p:nvPr/>
        </p:nvSpPr>
        <p:spPr>
          <a:xfrm>
            <a:off x="-5115" y="1330552"/>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4E50AC1-E5DD-416E-8A13-7FC34036182A}"/>
              </a:ext>
            </a:extLst>
          </p:cNvPr>
          <p:cNvSpPr/>
          <p:nvPr/>
        </p:nvSpPr>
        <p:spPr>
          <a:xfrm>
            <a:off x="11959470" y="1345920"/>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2C65DAC-A4FA-47AA-A17D-E50FE3CCE2B9}"/>
              </a:ext>
            </a:extLst>
          </p:cNvPr>
          <p:cNvSpPr/>
          <p:nvPr/>
        </p:nvSpPr>
        <p:spPr>
          <a:xfrm>
            <a:off x="122945" y="6288226"/>
            <a:ext cx="11902567" cy="277783"/>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10CC1C05-224C-4438-B54E-AB1E37E90EA5}"/>
              </a:ext>
            </a:extLst>
          </p:cNvPr>
          <p:cNvSpPr txBox="1"/>
          <p:nvPr/>
        </p:nvSpPr>
        <p:spPr>
          <a:xfrm>
            <a:off x="0" y="6562165"/>
            <a:ext cx="1224835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Richard Thetford									             www.thetfordcountry.com</a:t>
            </a:r>
          </a:p>
        </p:txBody>
      </p:sp>
    </p:spTree>
    <p:extLst>
      <p:ext uri="{BB962C8B-B14F-4D97-AF65-F5344CB8AC3E}">
        <p14:creationId xmlns:p14="http://schemas.microsoft.com/office/powerpoint/2010/main" val="333149726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ssolv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dissolv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dissolve">
                                      <p:cBhvr>
                                        <p:cTn id="23" dur="500"/>
                                        <p:tgtEl>
                                          <p:spTgt spid="3">
                                            <p:txEl>
                                              <p:pRg st="5" end="5"/>
                                            </p:txEl>
                                          </p:spTgt>
                                        </p:tgtEl>
                                      </p:cBhvr>
                                    </p:animEffect>
                                  </p:childTnLst>
                                </p:cTn>
                              </p:par>
                              <p:par>
                                <p:cTn id="24" presetID="9" presetClass="entr" presetSubtype="0"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dissolve">
                                      <p:cBhvr>
                                        <p:cTn id="26" dur="500"/>
                                        <p:tgtEl>
                                          <p:spTgt spid="3">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blinds(horizontal)">
                                      <p:cBhvr>
                                        <p:cTn id="31" dur="500"/>
                                        <p:tgtEl>
                                          <p:spTgt spid="7"/>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blinds(horizontal)">
                                      <p:cBhvr>
                                        <p:cTn id="3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Inter" panose="020B0502030000000004" pitchFamily="34" charset="0"/>
                <a:cs typeface="Arial"/>
              </a:rPr>
              <a:t>Exhortation</a:t>
            </a:r>
          </a:p>
        </p:txBody>
      </p:sp>
      <p:sp>
        <p:nvSpPr>
          <p:cNvPr id="3" name="Content Placeholder 2"/>
          <p:cNvSpPr>
            <a:spLocks noGrp="1"/>
          </p:cNvSpPr>
          <p:nvPr>
            <p:ph idx="1"/>
          </p:nvPr>
        </p:nvSpPr>
        <p:spPr>
          <a:xfrm>
            <a:off x="363162" y="1529614"/>
            <a:ext cx="11493302" cy="4609930"/>
          </a:xfrm>
        </p:spPr>
        <p:txBody>
          <a:bodyPr>
            <a:normAutofit/>
          </a:bodyPr>
          <a:lstStyle/>
          <a:p>
            <a:r>
              <a:rPr lang="en-US" sz="3200" b="1" dirty="0">
                <a:solidFill>
                  <a:srgbClr val="000000"/>
                </a:solidFill>
                <a:latin typeface="Inter" panose="020B0502030000000004" pitchFamily="34" charset="0"/>
                <a:cs typeface="Arial"/>
              </a:rPr>
              <a:t>Thessalonians exhorted to “keep on”</a:t>
            </a:r>
          </a:p>
          <a:p>
            <a:pPr lvl="1"/>
            <a:r>
              <a:rPr lang="en-US" sz="3000" b="1" dirty="0">
                <a:solidFill>
                  <a:srgbClr val="800000"/>
                </a:solidFill>
                <a:latin typeface="Inter" panose="020B0502030000000004" pitchFamily="34" charset="0"/>
                <a:cs typeface="Arial"/>
              </a:rPr>
              <a:t>Test all things</a:t>
            </a:r>
          </a:p>
          <a:p>
            <a:pPr lvl="2"/>
            <a:r>
              <a:rPr lang="en-US" sz="2800" dirty="0">
                <a:solidFill>
                  <a:srgbClr val="000000"/>
                </a:solidFill>
                <a:latin typeface="Inter Medium" panose="020B0602030000000004" pitchFamily="34" charset="0"/>
                <a:ea typeface="Inter Medium" panose="020B0602030000000004" pitchFamily="34" charset="0"/>
                <a:cs typeface="Arial"/>
              </a:rPr>
              <a:t>1 Thessalonians 5:21-22</a:t>
            </a:r>
          </a:p>
          <a:p>
            <a:pPr lvl="1"/>
            <a:r>
              <a:rPr lang="en-US" sz="3000" b="1" dirty="0">
                <a:solidFill>
                  <a:srgbClr val="800000"/>
                </a:solidFill>
                <a:latin typeface="Inter" panose="020B0502030000000004" pitchFamily="34" charset="0"/>
                <a:cs typeface="Arial"/>
              </a:rPr>
              <a:t>Warnings about deception</a:t>
            </a:r>
          </a:p>
          <a:p>
            <a:pPr lvl="2"/>
            <a:r>
              <a:rPr lang="en-US" sz="2800" dirty="0">
                <a:solidFill>
                  <a:srgbClr val="000000"/>
                </a:solidFill>
                <a:latin typeface="Inter Medium" panose="020B0602030000000004" pitchFamily="34" charset="0"/>
                <a:ea typeface="Inter Medium" panose="020B0602030000000004" pitchFamily="34" charset="0"/>
                <a:cs typeface="Arial"/>
              </a:rPr>
              <a:t>2 Thessalonians 2</a:t>
            </a:r>
          </a:p>
          <a:p>
            <a:pPr lvl="1"/>
            <a:r>
              <a:rPr lang="en-US" sz="3000" b="1" dirty="0">
                <a:solidFill>
                  <a:srgbClr val="800000"/>
                </a:solidFill>
                <a:latin typeface="Inter" panose="020B0502030000000004" pitchFamily="34" charset="0"/>
                <a:cs typeface="Arial"/>
              </a:rPr>
              <a:t>Withdraw from the disorderly</a:t>
            </a:r>
          </a:p>
          <a:p>
            <a:pPr lvl="2"/>
            <a:r>
              <a:rPr lang="en-US" sz="2800" dirty="0">
                <a:solidFill>
                  <a:srgbClr val="000000"/>
                </a:solidFill>
                <a:latin typeface="Inter Medium" panose="020B0602030000000004" pitchFamily="34" charset="0"/>
                <a:ea typeface="Inter Medium" panose="020B0602030000000004" pitchFamily="34" charset="0"/>
                <a:cs typeface="Arial"/>
              </a:rPr>
              <a:t>2 Thessalonians 3:6-15</a:t>
            </a:r>
          </a:p>
        </p:txBody>
      </p:sp>
      <p:sp>
        <p:nvSpPr>
          <p:cNvPr id="7" name="Rectangle 6">
            <a:extLst>
              <a:ext uri="{FF2B5EF4-FFF2-40B4-BE49-F238E27FC236}">
                <a16:creationId xmlns:a16="http://schemas.microsoft.com/office/drawing/2014/main" id="{F579BBE4-18BD-4CD4-866B-0124F5C41354}"/>
              </a:ext>
            </a:extLst>
          </p:cNvPr>
          <p:cNvSpPr/>
          <p:nvPr/>
        </p:nvSpPr>
        <p:spPr>
          <a:xfrm>
            <a:off x="-5115" y="1330552"/>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A28F6EB-F77F-410A-B6F0-0362232571F3}"/>
              </a:ext>
            </a:extLst>
          </p:cNvPr>
          <p:cNvSpPr/>
          <p:nvPr/>
        </p:nvSpPr>
        <p:spPr>
          <a:xfrm>
            <a:off x="11959470" y="1345920"/>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4240353-D4F4-40CD-AFB9-042A46A7AFED}"/>
              </a:ext>
            </a:extLst>
          </p:cNvPr>
          <p:cNvSpPr/>
          <p:nvPr/>
        </p:nvSpPr>
        <p:spPr>
          <a:xfrm>
            <a:off x="122945" y="6288226"/>
            <a:ext cx="11902567" cy="277783"/>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0D73DC34-635C-477C-A140-983A209CC31E}"/>
              </a:ext>
            </a:extLst>
          </p:cNvPr>
          <p:cNvSpPr txBox="1"/>
          <p:nvPr/>
        </p:nvSpPr>
        <p:spPr>
          <a:xfrm>
            <a:off x="0" y="6562165"/>
            <a:ext cx="1224835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Richard Thetford									             www.thetfordcountry.com</a:t>
            </a:r>
          </a:p>
        </p:txBody>
      </p:sp>
      <p:pic>
        <p:nvPicPr>
          <p:cNvPr id="12" name="Picture 11" descr="A person reading a book&#10;&#10;Description automatically generated">
            <a:extLst>
              <a:ext uri="{FF2B5EF4-FFF2-40B4-BE49-F238E27FC236}">
                <a16:creationId xmlns:a16="http://schemas.microsoft.com/office/drawing/2014/main" id="{F0513099-BB94-4AE3-9E23-B8039C581F39}"/>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760875" y="2083293"/>
            <a:ext cx="4067964" cy="4067964"/>
          </a:xfrm>
          <a:prstGeom prst="rect">
            <a:avLst/>
          </a:prstGeom>
        </p:spPr>
      </p:pic>
    </p:spTree>
    <p:extLst>
      <p:ext uri="{BB962C8B-B14F-4D97-AF65-F5344CB8AC3E}">
        <p14:creationId xmlns:p14="http://schemas.microsoft.com/office/powerpoint/2010/main" val="260078575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ssolv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dissolv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dissolve">
                                      <p:cBhvr>
                                        <p:cTn id="23" dur="500"/>
                                        <p:tgtEl>
                                          <p:spTgt spid="3">
                                            <p:txEl>
                                              <p:pRg st="5" end="5"/>
                                            </p:txEl>
                                          </p:spTgt>
                                        </p:tgtEl>
                                      </p:cBhvr>
                                    </p:animEffect>
                                  </p:childTnLst>
                                </p:cTn>
                              </p:par>
                              <p:par>
                                <p:cTn id="24" presetID="9" presetClass="entr" presetSubtype="0"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dissolve">
                                      <p:cBhvr>
                                        <p:cTn id="2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Inter" panose="020B0502030000000004" pitchFamily="34" charset="0"/>
                <a:cs typeface="Arial"/>
              </a:rPr>
              <a:t>Principles</a:t>
            </a:r>
          </a:p>
        </p:txBody>
      </p:sp>
      <p:sp>
        <p:nvSpPr>
          <p:cNvPr id="3" name="Content Placeholder 2"/>
          <p:cNvSpPr>
            <a:spLocks noGrp="1"/>
          </p:cNvSpPr>
          <p:nvPr>
            <p:ph idx="1"/>
          </p:nvPr>
        </p:nvSpPr>
        <p:spPr>
          <a:xfrm>
            <a:off x="363162" y="1529614"/>
            <a:ext cx="11493302" cy="4609930"/>
          </a:xfrm>
        </p:spPr>
        <p:txBody>
          <a:bodyPr>
            <a:normAutofit/>
          </a:bodyPr>
          <a:lstStyle/>
          <a:p>
            <a:r>
              <a:rPr lang="en-US" sz="3200" b="1" dirty="0">
                <a:solidFill>
                  <a:srgbClr val="000000"/>
                </a:solidFill>
                <a:latin typeface="Inter" panose="020B0502030000000004" pitchFamily="34" charset="0"/>
                <a:cs typeface="Arial"/>
              </a:rPr>
              <a:t>Put away our own idols</a:t>
            </a:r>
          </a:p>
          <a:p>
            <a:r>
              <a:rPr lang="en-US" sz="3200" b="1" dirty="0">
                <a:solidFill>
                  <a:srgbClr val="000000"/>
                </a:solidFill>
                <a:latin typeface="Inter" panose="020B0502030000000004" pitchFamily="34" charset="0"/>
                <a:cs typeface="Arial"/>
              </a:rPr>
              <a:t>Endure persecutions and trials</a:t>
            </a:r>
          </a:p>
          <a:p>
            <a:r>
              <a:rPr lang="en-US" sz="3200" b="1" dirty="0">
                <a:solidFill>
                  <a:srgbClr val="000000"/>
                </a:solidFill>
                <a:latin typeface="Inter" panose="020B0502030000000004" pitchFamily="34" charset="0"/>
                <a:cs typeface="Arial"/>
              </a:rPr>
              <a:t>Churches example is important</a:t>
            </a:r>
          </a:p>
          <a:p>
            <a:r>
              <a:rPr lang="en-US" sz="3200" b="1" dirty="0">
                <a:solidFill>
                  <a:srgbClr val="000000"/>
                </a:solidFill>
                <a:latin typeface="Inter" panose="020B0502030000000004" pitchFamily="34" charset="0"/>
                <a:cs typeface="Arial"/>
              </a:rPr>
              <a:t>Must respect the word of God</a:t>
            </a:r>
          </a:p>
          <a:p>
            <a:r>
              <a:rPr lang="en-US" sz="3200" b="1" dirty="0">
                <a:solidFill>
                  <a:srgbClr val="000000"/>
                </a:solidFill>
                <a:latin typeface="Inter" panose="020B0502030000000004" pitchFamily="34" charset="0"/>
                <a:cs typeface="Arial"/>
              </a:rPr>
              <a:t>Christ’s enemies will be condemned</a:t>
            </a:r>
          </a:p>
          <a:p>
            <a:r>
              <a:rPr lang="en-US" sz="3200" b="1" dirty="0">
                <a:solidFill>
                  <a:srgbClr val="000000"/>
                </a:solidFill>
                <a:latin typeface="Inter" panose="020B0502030000000004" pitchFamily="34" charset="0"/>
                <a:cs typeface="Arial"/>
              </a:rPr>
              <a:t>Disorderly cannot be tolerated</a:t>
            </a:r>
            <a:endParaRPr lang="en-US" sz="2800" dirty="0">
              <a:solidFill>
                <a:srgbClr val="000000"/>
              </a:solidFill>
              <a:latin typeface="Inter" panose="020B0502030000000004" pitchFamily="34" charset="0"/>
              <a:cs typeface="Arial"/>
            </a:endParaRPr>
          </a:p>
        </p:txBody>
      </p:sp>
      <p:sp>
        <p:nvSpPr>
          <p:cNvPr id="7" name="Rectangle 6">
            <a:extLst>
              <a:ext uri="{FF2B5EF4-FFF2-40B4-BE49-F238E27FC236}">
                <a16:creationId xmlns:a16="http://schemas.microsoft.com/office/drawing/2014/main" id="{3F80B554-95C4-444B-9B37-00CE7D68EB75}"/>
              </a:ext>
            </a:extLst>
          </p:cNvPr>
          <p:cNvSpPr/>
          <p:nvPr/>
        </p:nvSpPr>
        <p:spPr>
          <a:xfrm>
            <a:off x="-5115" y="1330552"/>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2995776-BB14-45D1-B829-EE7929E701D4}"/>
              </a:ext>
            </a:extLst>
          </p:cNvPr>
          <p:cNvSpPr/>
          <p:nvPr/>
        </p:nvSpPr>
        <p:spPr>
          <a:xfrm>
            <a:off x="11959470" y="1345920"/>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AA00BFF-7398-4B5F-9FE1-E7835E8E49D3}"/>
              </a:ext>
            </a:extLst>
          </p:cNvPr>
          <p:cNvSpPr/>
          <p:nvPr/>
        </p:nvSpPr>
        <p:spPr>
          <a:xfrm>
            <a:off x="122945" y="6288226"/>
            <a:ext cx="11902567" cy="277783"/>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BA8A9B8E-3314-486A-B4A8-2918C49246FE}"/>
              </a:ext>
            </a:extLst>
          </p:cNvPr>
          <p:cNvSpPr txBox="1"/>
          <p:nvPr/>
        </p:nvSpPr>
        <p:spPr>
          <a:xfrm>
            <a:off x="0" y="6562165"/>
            <a:ext cx="1224835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Richard Thetford									             www.thetfordcountry.com</a:t>
            </a:r>
          </a:p>
        </p:txBody>
      </p:sp>
      <p:pic>
        <p:nvPicPr>
          <p:cNvPr id="12" name="Picture 11" descr="A person talking to another person&#10;&#10;Description automatically generated">
            <a:extLst>
              <a:ext uri="{FF2B5EF4-FFF2-40B4-BE49-F238E27FC236}">
                <a16:creationId xmlns:a16="http://schemas.microsoft.com/office/drawing/2014/main" id="{EF668A00-2077-43A6-9C18-BE33B25DCF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91287" y="1494602"/>
            <a:ext cx="3765177" cy="4701383"/>
          </a:xfrm>
          <a:prstGeom prst="rect">
            <a:avLst/>
          </a:prstGeom>
        </p:spPr>
      </p:pic>
    </p:spTree>
    <p:extLst>
      <p:ext uri="{BB962C8B-B14F-4D97-AF65-F5344CB8AC3E}">
        <p14:creationId xmlns:p14="http://schemas.microsoft.com/office/powerpoint/2010/main" val="6092147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Inter" panose="020B0502030000000004" pitchFamily="34" charset="0"/>
                <a:cs typeface="Arial"/>
              </a:rPr>
              <a:t>Principles</a:t>
            </a:r>
          </a:p>
        </p:txBody>
      </p:sp>
      <p:sp>
        <p:nvSpPr>
          <p:cNvPr id="3" name="Content Placeholder 2"/>
          <p:cNvSpPr>
            <a:spLocks noGrp="1"/>
          </p:cNvSpPr>
          <p:nvPr>
            <p:ph idx="1"/>
          </p:nvPr>
        </p:nvSpPr>
        <p:spPr>
          <a:xfrm>
            <a:off x="363162" y="1529613"/>
            <a:ext cx="11493302" cy="5050605"/>
          </a:xfrm>
        </p:spPr>
        <p:txBody>
          <a:bodyPr>
            <a:normAutofit/>
          </a:bodyPr>
          <a:lstStyle/>
          <a:p>
            <a:r>
              <a:rPr lang="en-US" sz="3200" b="1" dirty="0">
                <a:solidFill>
                  <a:srgbClr val="000000"/>
                </a:solidFill>
                <a:latin typeface="Inter" panose="020B0502030000000004" pitchFamily="34" charset="0"/>
                <a:cs typeface="Arial"/>
              </a:rPr>
              <a:t>We don’t know when the Lord will return</a:t>
            </a:r>
          </a:p>
          <a:p>
            <a:r>
              <a:rPr lang="en-US" sz="3200" b="1" dirty="0">
                <a:solidFill>
                  <a:srgbClr val="000000"/>
                </a:solidFill>
                <a:latin typeface="Inter" panose="020B0502030000000004" pitchFamily="34" charset="0"/>
                <a:cs typeface="Arial"/>
              </a:rPr>
              <a:t>It is possible to believe a lie</a:t>
            </a:r>
          </a:p>
          <a:p>
            <a:r>
              <a:rPr lang="en-US" sz="3200" b="1" dirty="0">
                <a:solidFill>
                  <a:srgbClr val="000000"/>
                </a:solidFill>
                <a:latin typeface="Inter" panose="020B0502030000000004" pitchFamily="34" charset="0"/>
                <a:cs typeface="Arial"/>
              </a:rPr>
              <a:t>Pray without ceasing</a:t>
            </a:r>
            <a:endParaRPr lang="en-US" sz="2800" dirty="0">
              <a:solidFill>
                <a:srgbClr val="000000"/>
              </a:solidFill>
              <a:latin typeface="Inter" panose="020B0502030000000004" pitchFamily="34" charset="0"/>
              <a:cs typeface="Arial"/>
            </a:endParaRPr>
          </a:p>
        </p:txBody>
      </p:sp>
      <p:pic>
        <p:nvPicPr>
          <p:cNvPr id="7" name="Picture 6" descr="bible1.jpg"/>
          <p:cNvPicPr>
            <a:picLocks noChangeAspect="1"/>
          </p:cNvPicPr>
          <p:nvPr/>
        </p:nvPicPr>
        <p:blipFill>
          <a:blip r:embed="rId2" cstate="print"/>
          <a:stretch>
            <a:fillRect/>
          </a:stretch>
        </p:blipFill>
        <p:spPr>
          <a:xfrm>
            <a:off x="6526607" y="2174583"/>
            <a:ext cx="5302232" cy="3976674"/>
          </a:xfrm>
          <a:prstGeom prst="rect">
            <a:avLst/>
          </a:prstGeom>
        </p:spPr>
      </p:pic>
      <p:sp>
        <p:nvSpPr>
          <p:cNvPr id="8" name="Rectangle 7">
            <a:extLst>
              <a:ext uri="{FF2B5EF4-FFF2-40B4-BE49-F238E27FC236}">
                <a16:creationId xmlns:a16="http://schemas.microsoft.com/office/drawing/2014/main" id="{2F6DFC51-754F-4BF0-8D34-F1664FCC4E64}"/>
              </a:ext>
            </a:extLst>
          </p:cNvPr>
          <p:cNvSpPr/>
          <p:nvPr/>
        </p:nvSpPr>
        <p:spPr>
          <a:xfrm>
            <a:off x="-5115" y="1330552"/>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5FF9DB7-2F7E-4F0C-92F0-9E5D5AAF0BD7}"/>
              </a:ext>
            </a:extLst>
          </p:cNvPr>
          <p:cNvSpPr/>
          <p:nvPr/>
        </p:nvSpPr>
        <p:spPr>
          <a:xfrm>
            <a:off x="11959470" y="1345920"/>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5B1B454-21FE-4589-B4D8-6A49FFA3F48A}"/>
              </a:ext>
            </a:extLst>
          </p:cNvPr>
          <p:cNvSpPr/>
          <p:nvPr/>
        </p:nvSpPr>
        <p:spPr>
          <a:xfrm>
            <a:off x="122945" y="6288226"/>
            <a:ext cx="11902567" cy="277783"/>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F9F3BBA9-29BD-49DF-8A17-A345A3E9C14C}"/>
              </a:ext>
            </a:extLst>
          </p:cNvPr>
          <p:cNvSpPr txBox="1"/>
          <p:nvPr/>
        </p:nvSpPr>
        <p:spPr>
          <a:xfrm>
            <a:off x="0" y="6562165"/>
            <a:ext cx="1224835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Richard Thetford									             www.thetfordcountry.com</a:t>
            </a:r>
          </a:p>
        </p:txBody>
      </p:sp>
    </p:spTree>
    <p:extLst>
      <p:ext uri="{BB962C8B-B14F-4D97-AF65-F5344CB8AC3E}">
        <p14:creationId xmlns:p14="http://schemas.microsoft.com/office/powerpoint/2010/main" val="383088591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par>
                                <p:cTn id="9" presetID="10"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20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23" presetClass="entr" presetSubtype="16"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Inter" panose="020B0502030000000004" pitchFamily="34" charset="0"/>
                <a:cs typeface="Arial"/>
              </a:rPr>
              <a:t>Background</a:t>
            </a:r>
          </a:p>
        </p:txBody>
      </p:sp>
      <p:sp>
        <p:nvSpPr>
          <p:cNvPr id="3" name="Content Placeholder 2"/>
          <p:cNvSpPr>
            <a:spLocks noGrp="1"/>
          </p:cNvSpPr>
          <p:nvPr>
            <p:ph idx="1"/>
          </p:nvPr>
        </p:nvSpPr>
        <p:spPr>
          <a:xfrm>
            <a:off x="363161" y="1523049"/>
            <a:ext cx="11485619" cy="4747569"/>
          </a:xfrm>
        </p:spPr>
        <p:txBody>
          <a:bodyPr>
            <a:normAutofit/>
          </a:bodyPr>
          <a:lstStyle/>
          <a:p>
            <a:r>
              <a:rPr lang="en-US" sz="3200" b="1" dirty="0">
                <a:solidFill>
                  <a:srgbClr val="000000"/>
                </a:solidFill>
                <a:latin typeface="Inter" panose="020B0502030000000004" pitchFamily="34" charset="0"/>
                <a:cs typeface="Arial"/>
              </a:rPr>
              <a:t>Church at Thessalonica established during 2</a:t>
            </a:r>
            <a:r>
              <a:rPr lang="en-US" sz="3200" b="1" baseline="30000" dirty="0">
                <a:solidFill>
                  <a:srgbClr val="000000"/>
                </a:solidFill>
                <a:latin typeface="Inter" panose="020B0502030000000004" pitchFamily="34" charset="0"/>
                <a:cs typeface="Arial"/>
              </a:rPr>
              <a:t>nd</a:t>
            </a:r>
            <a:r>
              <a:rPr lang="en-US" sz="3200" b="1" dirty="0">
                <a:solidFill>
                  <a:srgbClr val="000000"/>
                </a:solidFill>
                <a:latin typeface="Inter" panose="020B0502030000000004" pitchFamily="34" charset="0"/>
                <a:cs typeface="Arial"/>
              </a:rPr>
              <a:t> Journey</a:t>
            </a:r>
          </a:p>
          <a:p>
            <a:pPr lvl="1"/>
            <a:r>
              <a:rPr lang="en-US" sz="3000" dirty="0">
                <a:solidFill>
                  <a:schemeClr val="bg1"/>
                </a:solidFill>
                <a:latin typeface="Inter Medium" panose="020B0602030000000004" pitchFamily="34" charset="0"/>
                <a:ea typeface="Inter Medium" panose="020B0602030000000004" pitchFamily="34" charset="0"/>
                <a:cs typeface="Arial"/>
              </a:rPr>
              <a:t>Acts 15:40-18:22</a:t>
            </a:r>
          </a:p>
          <a:p>
            <a:r>
              <a:rPr lang="en-US" sz="3200" b="1" dirty="0">
                <a:solidFill>
                  <a:srgbClr val="000000"/>
                </a:solidFill>
                <a:latin typeface="Inter" panose="020B0502030000000004" pitchFamily="34" charset="0"/>
                <a:cs typeface="Arial"/>
              </a:rPr>
              <a:t>1 &amp; 2 Thessalonians written from Corinth </a:t>
            </a:r>
            <a:r>
              <a:rPr lang="en-US" sz="3000" b="1" dirty="0">
                <a:solidFill>
                  <a:srgbClr val="000000"/>
                </a:solidFill>
                <a:latin typeface="Inter" panose="020B0502030000000004" pitchFamily="34" charset="0"/>
                <a:cs typeface="Arial"/>
              </a:rPr>
              <a:t>(51-52 A.D.)</a:t>
            </a:r>
          </a:p>
        </p:txBody>
      </p:sp>
      <p:sp>
        <p:nvSpPr>
          <p:cNvPr id="4" name="Rectangle 3"/>
          <p:cNvSpPr/>
          <p:nvPr/>
        </p:nvSpPr>
        <p:spPr>
          <a:xfrm>
            <a:off x="-5115" y="1330552"/>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11959470" y="1345920"/>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122945" y="6288226"/>
            <a:ext cx="11902567" cy="277783"/>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Bible Open.jpg"/>
          <p:cNvPicPr>
            <a:picLocks noChangeAspect="1"/>
          </p:cNvPicPr>
          <p:nvPr/>
        </p:nvPicPr>
        <p:blipFill>
          <a:blip r:embed="rId2" cstate="print"/>
          <a:stretch>
            <a:fillRect/>
          </a:stretch>
        </p:blipFill>
        <p:spPr>
          <a:xfrm>
            <a:off x="2179015" y="3429001"/>
            <a:ext cx="7833971" cy="2741278"/>
          </a:xfrm>
          <a:prstGeom prst="rect">
            <a:avLst/>
          </a:prstGeom>
        </p:spPr>
      </p:pic>
      <p:sp>
        <p:nvSpPr>
          <p:cNvPr id="9" name="TextBox 8">
            <a:extLst>
              <a:ext uri="{FF2B5EF4-FFF2-40B4-BE49-F238E27FC236}">
                <a16:creationId xmlns:a16="http://schemas.microsoft.com/office/drawing/2014/main" id="{7551907A-AD6D-4441-ADF0-9771CD91432F}"/>
              </a:ext>
            </a:extLst>
          </p:cNvPr>
          <p:cNvSpPr txBox="1"/>
          <p:nvPr/>
        </p:nvSpPr>
        <p:spPr>
          <a:xfrm>
            <a:off x="0" y="6562165"/>
            <a:ext cx="1224835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Richard Thetford									             www.thetfordcountry.com</a:t>
            </a:r>
          </a:p>
        </p:txBody>
      </p:sp>
    </p:spTree>
    <p:extLst>
      <p:ext uri="{BB962C8B-B14F-4D97-AF65-F5344CB8AC3E}">
        <p14:creationId xmlns:p14="http://schemas.microsoft.com/office/powerpoint/2010/main" val="177831380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23" presetClass="entr" presetSubtype="16"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p:cTn id="1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2" end="2"/>
                                            </p:txEl>
                                          </p:spTgt>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500" fill="hold"/>
                                        <p:tgtEl>
                                          <p:spTgt spid="7"/>
                                        </p:tgtEl>
                                        <p:attrNameLst>
                                          <p:attrName>ppt_w</p:attrName>
                                        </p:attrNameLst>
                                      </p:cBhvr>
                                      <p:tavLst>
                                        <p:tav tm="0">
                                          <p:val>
                                            <p:fltVal val="0"/>
                                          </p:val>
                                        </p:tav>
                                        <p:tav tm="100000">
                                          <p:val>
                                            <p:strVal val="#ppt_w"/>
                                          </p:val>
                                        </p:tav>
                                      </p:tavLst>
                                    </p:anim>
                                    <p:anim calcmode="lin" valueType="num">
                                      <p:cBhvr>
                                        <p:cTn id="21" dur="500" fill="hold"/>
                                        <p:tgtEl>
                                          <p:spTgt spid="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Inter" panose="020B0502030000000004" pitchFamily="34" charset="0"/>
                <a:cs typeface="Arial"/>
              </a:rPr>
              <a:t>Background</a:t>
            </a:r>
          </a:p>
        </p:txBody>
      </p:sp>
      <p:pic>
        <p:nvPicPr>
          <p:cNvPr id="8" name="Picture 7" descr="Paul_second.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32585" y="1556504"/>
            <a:ext cx="8326831" cy="4613775"/>
          </a:xfrm>
          <a:prstGeom prst="rect">
            <a:avLst/>
          </a:prstGeom>
        </p:spPr>
      </p:pic>
      <p:sp>
        <p:nvSpPr>
          <p:cNvPr id="7" name="Rectangle 6">
            <a:extLst>
              <a:ext uri="{FF2B5EF4-FFF2-40B4-BE49-F238E27FC236}">
                <a16:creationId xmlns:a16="http://schemas.microsoft.com/office/drawing/2014/main" id="{0E1C69CB-3CAA-4D19-A835-8EA0DCA28642}"/>
              </a:ext>
            </a:extLst>
          </p:cNvPr>
          <p:cNvSpPr/>
          <p:nvPr/>
        </p:nvSpPr>
        <p:spPr>
          <a:xfrm>
            <a:off x="-5115" y="1330552"/>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FFAE3FC-E2E4-4609-B3F9-526433A03859}"/>
              </a:ext>
            </a:extLst>
          </p:cNvPr>
          <p:cNvSpPr/>
          <p:nvPr/>
        </p:nvSpPr>
        <p:spPr>
          <a:xfrm>
            <a:off x="11959470" y="1345920"/>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B68222-3FD3-49B5-ACCD-F503F26E89BF}"/>
              </a:ext>
            </a:extLst>
          </p:cNvPr>
          <p:cNvSpPr/>
          <p:nvPr/>
        </p:nvSpPr>
        <p:spPr>
          <a:xfrm>
            <a:off x="122945" y="6288226"/>
            <a:ext cx="11902567" cy="277783"/>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596FE0E6-005A-4BDD-A9F1-6D0812D379EE}"/>
              </a:ext>
            </a:extLst>
          </p:cNvPr>
          <p:cNvSpPr txBox="1"/>
          <p:nvPr/>
        </p:nvSpPr>
        <p:spPr>
          <a:xfrm>
            <a:off x="0" y="6562165"/>
            <a:ext cx="1224835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Richard Thetford									             www.thetfordcountry.com</a:t>
            </a:r>
          </a:p>
        </p:txBody>
      </p:sp>
    </p:spTree>
    <p:extLst>
      <p:ext uri="{BB962C8B-B14F-4D97-AF65-F5344CB8AC3E}">
        <p14:creationId xmlns:p14="http://schemas.microsoft.com/office/powerpoint/2010/main" val="351401227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Inter" panose="020B0502030000000004" pitchFamily="34" charset="0"/>
                <a:cs typeface="Arial"/>
              </a:rPr>
              <a:t>Thessalonica</a:t>
            </a:r>
          </a:p>
        </p:txBody>
      </p:sp>
      <p:pic>
        <p:nvPicPr>
          <p:cNvPr id="7" name="Picture 6" descr="bible-map-apostle-paul-second-missionary-journey.gif"/>
          <p:cNvPicPr>
            <a:picLocks noChangeAspect="1"/>
          </p:cNvPicPr>
          <p:nvPr/>
        </p:nvPicPr>
        <p:blipFill>
          <a:blip r:embed="rId2" cstate="print"/>
          <a:stretch>
            <a:fillRect/>
          </a:stretch>
        </p:blipFill>
        <p:spPr>
          <a:xfrm>
            <a:off x="310766" y="1459591"/>
            <a:ext cx="4044247" cy="3639098"/>
          </a:xfrm>
          <a:prstGeom prst="rect">
            <a:avLst/>
          </a:prstGeom>
        </p:spPr>
      </p:pic>
      <p:sp>
        <p:nvSpPr>
          <p:cNvPr id="9" name="TextBox 8"/>
          <p:cNvSpPr txBox="1"/>
          <p:nvPr/>
        </p:nvSpPr>
        <p:spPr>
          <a:xfrm>
            <a:off x="241611" y="5132261"/>
            <a:ext cx="4304606" cy="1107996"/>
          </a:xfrm>
          <a:prstGeom prst="rect">
            <a:avLst/>
          </a:prstGeom>
          <a:noFill/>
        </p:spPr>
        <p:txBody>
          <a:bodyPr wrap="square" rtlCol="0">
            <a:spAutoFit/>
          </a:bodyPr>
          <a:lstStyle/>
          <a:p>
            <a:r>
              <a:rPr lang="en-US" sz="2200" b="1" dirty="0">
                <a:solidFill>
                  <a:schemeClr val="bg1"/>
                </a:solidFill>
                <a:latin typeface="Inter" panose="020B0502030000000004" pitchFamily="34" charset="0"/>
                <a:cs typeface="Arial" pitchFamily="34" charset="0"/>
              </a:rPr>
              <a:t>1</a:t>
            </a:r>
            <a:r>
              <a:rPr lang="en-US" sz="2200" b="1" baseline="30000" dirty="0">
                <a:solidFill>
                  <a:schemeClr val="bg1"/>
                </a:solidFill>
                <a:latin typeface="Inter" panose="020B0502030000000004" pitchFamily="34" charset="0"/>
                <a:cs typeface="Arial" pitchFamily="34" charset="0"/>
              </a:rPr>
              <a:t>st</a:t>
            </a:r>
            <a:r>
              <a:rPr lang="en-US" sz="2200" b="1" dirty="0">
                <a:solidFill>
                  <a:schemeClr val="bg1"/>
                </a:solidFill>
                <a:latin typeface="Inter" panose="020B0502030000000004" pitchFamily="34" charset="0"/>
                <a:cs typeface="Arial" pitchFamily="34" charset="0"/>
              </a:rPr>
              <a:t> </a:t>
            </a:r>
            <a:r>
              <a:rPr lang="en-US" sz="2200" dirty="0">
                <a:solidFill>
                  <a:schemeClr val="bg1"/>
                </a:solidFill>
                <a:latin typeface="Inter" panose="020B0502030000000004" pitchFamily="34" charset="0"/>
                <a:cs typeface="Arial" pitchFamily="34" charset="0"/>
              </a:rPr>
              <a:t>Journey – Acts 13:4-14:26</a:t>
            </a:r>
          </a:p>
          <a:p>
            <a:r>
              <a:rPr lang="en-US" sz="2200" b="1" dirty="0">
                <a:solidFill>
                  <a:schemeClr val="bg1"/>
                </a:solidFill>
                <a:latin typeface="Inter" panose="020B0502030000000004" pitchFamily="34" charset="0"/>
                <a:cs typeface="Arial" pitchFamily="34" charset="0"/>
              </a:rPr>
              <a:t>2</a:t>
            </a:r>
            <a:r>
              <a:rPr lang="en-US" sz="2200" b="1" baseline="30000" dirty="0">
                <a:solidFill>
                  <a:schemeClr val="bg1"/>
                </a:solidFill>
                <a:latin typeface="Inter" panose="020B0502030000000004" pitchFamily="34" charset="0"/>
                <a:cs typeface="Arial" pitchFamily="34" charset="0"/>
              </a:rPr>
              <a:t>nd</a:t>
            </a:r>
            <a:r>
              <a:rPr lang="en-US" sz="2200" dirty="0">
                <a:solidFill>
                  <a:schemeClr val="bg1"/>
                </a:solidFill>
                <a:latin typeface="Inter" panose="020B0502030000000004" pitchFamily="34" charset="0"/>
                <a:cs typeface="Arial" pitchFamily="34" charset="0"/>
              </a:rPr>
              <a:t> Journey – Acts 15:40-18:22</a:t>
            </a:r>
          </a:p>
          <a:p>
            <a:r>
              <a:rPr lang="en-US" sz="2200" b="1" dirty="0">
                <a:solidFill>
                  <a:schemeClr val="bg1"/>
                </a:solidFill>
                <a:latin typeface="Inter" panose="020B0502030000000004" pitchFamily="34" charset="0"/>
                <a:cs typeface="Arial" pitchFamily="34" charset="0"/>
              </a:rPr>
              <a:t>3</a:t>
            </a:r>
            <a:r>
              <a:rPr lang="en-US" sz="2200" b="1" baseline="30000" dirty="0">
                <a:solidFill>
                  <a:schemeClr val="bg1"/>
                </a:solidFill>
                <a:latin typeface="Inter" panose="020B0502030000000004" pitchFamily="34" charset="0"/>
                <a:cs typeface="Arial" pitchFamily="34" charset="0"/>
              </a:rPr>
              <a:t>rd</a:t>
            </a:r>
            <a:r>
              <a:rPr lang="en-US" sz="2200" dirty="0">
                <a:solidFill>
                  <a:schemeClr val="bg1"/>
                </a:solidFill>
                <a:latin typeface="Inter" panose="020B0502030000000004" pitchFamily="34" charset="0"/>
                <a:cs typeface="Arial" pitchFamily="34" charset="0"/>
              </a:rPr>
              <a:t> Journey – Acts 18:23-21:16</a:t>
            </a:r>
          </a:p>
        </p:txBody>
      </p:sp>
      <p:sp>
        <p:nvSpPr>
          <p:cNvPr id="10" name="Content Placeholder 2"/>
          <p:cNvSpPr>
            <a:spLocks noGrp="1"/>
          </p:cNvSpPr>
          <p:nvPr>
            <p:ph idx="1"/>
          </p:nvPr>
        </p:nvSpPr>
        <p:spPr>
          <a:xfrm>
            <a:off x="4546216" y="1459592"/>
            <a:ext cx="7335017" cy="4780666"/>
          </a:xfrm>
        </p:spPr>
        <p:txBody>
          <a:bodyPr>
            <a:normAutofit/>
          </a:bodyPr>
          <a:lstStyle/>
          <a:p>
            <a:pPr lvl="1">
              <a:buFont typeface="Wingdings" pitchFamily="2" charset="2"/>
              <a:buChar char="v"/>
            </a:pPr>
            <a:r>
              <a:rPr lang="en-US" sz="2300" dirty="0">
                <a:solidFill>
                  <a:srgbClr val="000000"/>
                </a:solidFill>
                <a:effectLst/>
                <a:latin typeface="Inter" panose="020B0502030000000004" pitchFamily="34" charset="0"/>
                <a:cs typeface="Arial"/>
              </a:rPr>
              <a:t>200,000 People</a:t>
            </a:r>
          </a:p>
          <a:p>
            <a:pPr lvl="1">
              <a:buFont typeface="Wingdings" pitchFamily="2" charset="2"/>
              <a:buChar char="v"/>
            </a:pPr>
            <a:r>
              <a:rPr lang="en-US" sz="2300" dirty="0">
                <a:solidFill>
                  <a:srgbClr val="000000"/>
                </a:solidFill>
                <a:effectLst/>
                <a:latin typeface="Inter" panose="020B0502030000000004" pitchFamily="34" charset="0"/>
                <a:cs typeface="Arial"/>
              </a:rPr>
              <a:t>Chief Seaport of Macedonia on Aegean Sea</a:t>
            </a:r>
          </a:p>
          <a:p>
            <a:pPr lvl="1">
              <a:buFont typeface="Wingdings" pitchFamily="2" charset="2"/>
              <a:buChar char="v"/>
            </a:pPr>
            <a:r>
              <a:rPr lang="en-US" sz="2300" dirty="0">
                <a:solidFill>
                  <a:srgbClr val="000000"/>
                </a:solidFill>
                <a:effectLst/>
                <a:latin typeface="Inter" panose="020B0502030000000004" pitchFamily="34" charset="0"/>
                <a:cs typeface="Arial"/>
              </a:rPr>
              <a:t>Founded by </a:t>
            </a:r>
            <a:r>
              <a:rPr lang="en-US" sz="2300" dirty="0" err="1">
                <a:solidFill>
                  <a:srgbClr val="000000"/>
                </a:solidFill>
                <a:effectLst/>
                <a:latin typeface="Inter" panose="020B0502030000000004" pitchFamily="34" charset="0"/>
                <a:cs typeface="Arial"/>
              </a:rPr>
              <a:t>Cassander</a:t>
            </a:r>
            <a:br>
              <a:rPr lang="en-US" sz="2300" dirty="0">
                <a:solidFill>
                  <a:srgbClr val="000000"/>
                </a:solidFill>
                <a:effectLst/>
                <a:latin typeface="Inter" panose="020B0502030000000004" pitchFamily="34" charset="0"/>
                <a:cs typeface="Arial"/>
              </a:rPr>
            </a:br>
            <a:r>
              <a:rPr lang="en-US" sz="2300" dirty="0">
                <a:solidFill>
                  <a:srgbClr val="000000"/>
                </a:solidFill>
                <a:effectLst/>
                <a:latin typeface="Inter" panose="020B0502030000000004" pitchFamily="34" charset="0"/>
                <a:cs typeface="Arial"/>
              </a:rPr>
              <a:t>(315 B.C.)</a:t>
            </a:r>
          </a:p>
          <a:p>
            <a:pPr lvl="1">
              <a:buFont typeface="Wingdings" pitchFamily="2" charset="2"/>
              <a:buChar char="v"/>
            </a:pPr>
            <a:r>
              <a:rPr lang="en-US" sz="2300" dirty="0">
                <a:solidFill>
                  <a:srgbClr val="000000"/>
                </a:solidFill>
                <a:effectLst/>
                <a:latin typeface="Inter" panose="020B0502030000000004" pitchFamily="34" charset="0"/>
                <a:cs typeface="Arial"/>
              </a:rPr>
              <a:t>Named after </a:t>
            </a:r>
            <a:r>
              <a:rPr lang="en-US" sz="2300" dirty="0" err="1">
                <a:solidFill>
                  <a:srgbClr val="000000"/>
                </a:solidFill>
                <a:effectLst/>
                <a:latin typeface="Inter" panose="020B0502030000000004" pitchFamily="34" charset="0"/>
                <a:cs typeface="Arial"/>
              </a:rPr>
              <a:t>Cassander’s</a:t>
            </a:r>
            <a:r>
              <a:rPr lang="en-US" sz="2300" dirty="0">
                <a:solidFill>
                  <a:srgbClr val="000000"/>
                </a:solidFill>
                <a:effectLst/>
                <a:latin typeface="Inter" panose="020B0502030000000004" pitchFamily="34" charset="0"/>
                <a:cs typeface="Arial"/>
              </a:rPr>
              <a:t> wife, Thessalonica – sister of Alexander the Great</a:t>
            </a:r>
          </a:p>
          <a:p>
            <a:pPr lvl="1">
              <a:buFont typeface="Wingdings" pitchFamily="2" charset="2"/>
              <a:buChar char="v"/>
            </a:pPr>
            <a:r>
              <a:rPr lang="en-US" sz="2300" dirty="0">
                <a:solidFill>
                  <a:srgbClr val="000000"/>
                </a:solidFill>
                <a:effectLst/>
                <a:latin typeface="Inter" panose="020B0502030000000004" pitchFamily="34" charset="0"/>
                <a:cs typeface="Arial"/>
              </a:rPr>
              <a:t>Located on the </a:t>
            </a:r>
            <a:r>
              <a:rPr lang="en-US" sz="2300" dirty="0" err="1">
                <a:solidFill>
                  <a:srgbClr val="000000"/>
                </a:solidFill>
                <a:effectLst/>
                <a:latin typeface="Inter" panose="020B0502030000000004" pitchFamily="34" charset="0"/>
                <a:cs typeface="Arial"/>
              </a:rPr>
              <a:t>Egnatian</a:t>
            </a:r>
            <a:r>
              <a:rPr lang="en-US" sz="2300" dirty="0">
                <a:solidFill>
                  <a:srgbClr val="000000"/>
                </a:solidFill>
                <a:effectLst/>
                <a:latin typeface="Inter" panose="020B0502030000000004" pitchFamily="34" charset="0"/>
                <a:cs typeface="Arial"/>
              </a:rPr>
              <a:t> Way land route from Rome to East</a:t>
            </a:r>
          </a:p>
          <a:p>
            <a:pPr lvl="1">
              <a:buFont typeface="Wingdings" pitchFamily="2" charset="2"/>
              <a:buChar char="v"/>
            </a:pPr>
            <a:r>
              <a:rPr lang="en-US" sz="2300" dirty="0">
                <a:solidFill>
                  <a:srgbClr val="000000"/>
                </a:solidFill>
                <a:effectLst/>
                <a:latin typeface="Inter" panose="020B0502030000000004" pitchFamily="34" charset="0"/>
                <a:cs typeface="Arial"/>
              </a:rPr>
              <a:t>Church Established</a:t>
            </a:r>
            <a:br>
              <a:rPr lang="en-US" sz="2300" dirty="0">
                <a:solidFill>
                  <a:srgbClr val="000000"/>
                </a:solidFill>
                <a:effectLst/>
                <a:latin typeface="Inter" panose="020B0502030000000004" pitchFamily="34" charset="0"/>
                <a:cs typeface="Arial"/>
              </a:rPr>
            </a:br>
            <a:r>
              <a:rPr lang="en-US" sz="2300" dirty="0">
                <a:solidFill>
                  <a:srgbClr val="000000"/>
                </a:solidFill>
                <a:effectLst/>
                <a:latin typeface="Inter" panose="020B0502030000000004" pitchFamily="34" charset="0"/>
                <a:cs typeface="Arial"/>
              </a:rPr>
              <a:t>(Acts 17:1-9)</a:t>
            </a:r>
          </a:p>
          <a:p>
            <a:pPr lvl="1">
              <a:buFont typeface="Wingdings" pitchFamily="2" charset="2"/>
              <a:buChar char="v"/>
            </a:pPr>
            <a:r>
              <a:rPr lang="en-US" sz="2300" dirty="0">
                <a:solidFill>
                  <a:srgbClr val="000000"/>
                </a:solidFill>
                <a:effectLst/>
                <a:latin typeface="Inter" panose="020B0502030000000004" pitchFamily="34" charset="0"/>
                <a:cs typeface="Arial"/>
              </a:rPr>
              <a:t>Second Missionary Journey</a:t>
            </a:r>
            <a:br>
              <a:rPr lang="en-US" sz="2300" dirty="0">
                <a:solidFill>
                  <a:srgbClr val="000000"/>
                </a:solidFill>
                <a:effectLst/>
                <a:latin typeface="Inter" panose="020B0502030000000004" pitchFamily="34" charset="0"/>
                <a:cs typeface="Arial"/>
              </a:rPr>
            </a:br>
            <a:r>
              <a:rPr lang="en-US" sz="2300" dirty="0">
                <a:solidFill>
                  <a:srgbClr val="000000"/>
                </a:solidFill>
                <a:effectLst/>
                <a:latin typeface="Inter" panose="020B0502030000000004" pitchFamily="34" charset="0"/>
                <a:cs typeface="Arial"/>
              </a:rPr>
              <a:t>(Acts 15:40-18:22)</a:t>
            </a:r>
          </a:p>
          <a:p>
            <a:pPr>
              <a:buFont typeface="Wingdings" pitchFamily="2" charset="2"/>
              <a:buChar char="v"/>
            </a:pPr>
            <a:endParaRPr lang="en-US" dirty="0">
              <a:effectLst/>
              <a:latin typeface="Inter" panose="020B0502030000000004" pitchFamily="34" charset="0"/>
              <a:cs typeface="Arial"/>
            </a:endParaRPr>
          </a:p>
        </p:txBody>
      </p:sp>
      <p:sp>
        <p:nvSpPr>
          <p:cNvPr id="11" name="Rectangle 10">
            <a:extLst>
              <a:ext uri="{FF2B5EF4-FFF2-40B4-BE49-F238E27FC236}">
                <a16:creationId xmlns:a16="http://schemas.microsoft.com/office/drawing/2014/main" id="{B42C869F-953B-4ADB-8DA9-EDAB21AEBEA6}"/>
              </a:ext>
            </a:extLst>
          </p:cNvPr>
          <p:cNvSpPr/>
          <p:nvPr/>
        </p:nvSpPr>
        <p:spPr>
          <a:xfrm>
            <a:off x="2569" y="1330552"/>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BACE0CC-68C9-4120-89F2-7B25B2AD5437}"/>
              </a:ext>
            </a:extLst>
          </p:cNvPr>
          <p:cNvSpPr/>
          <p:nvPr/>
        </p:nvSpPr>
        <p:spPr>
          <a:xfrm>
            <a:off x="11959470" y="1345920"/>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7CA98A5-71F4-4FEA-9FD2-FE054E56F50D}"/>
              </a:ext>
            </a:extLst>
          </p:cNvPr>
          <p:cNvSpPr/>
          <p:nvPr/>
        </p:nvSpPr>
        <p:spPr>
          <a:xfrm>
            <a:off x="122945" y="6288226"/>
            <a:ext cx="11902567" cy="277783"/>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AD4E772A-98C1-4962-B1C8-FBA1430BE98E}"/>
              </a:ext>
            </a:extLst>
          </p:cNvPr>
          <p:cNvSpPr txBox="1"/>
          <p:nvPr/>
        </p:nvSpPr>
        <p:spPr>
          <a:xfrm>
            <a:off x="0" y="6562165"/>
            <a:ext cx="1224835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Richard Thetford									             www.thetfordcountry.com</a:t>
            </a:r>
          </a:p>
        </p:txBody>
      </p:sp>
    </p:spTree>
    <p:extLst>
      <p:ext uri="{BB962C8B-B14F-4D97-AF65-F5344CB8AC3E}">
        <p14:creationId xmlns:p14="http://schemas.microsoft.com/office/powerpoint/2010/main" val="351401227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 calcmode="lin" valueType="num">
                                      <p:cBhvr>
                                        <p:cTn id="17" dur="5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0">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10">
                                            <p:txEl>
                                              <p:pRg st="1" end="1"/>
                                            </p:txEl>
                                          </p:spTgt>
                                        </p:tgtEl>
                                        <p:attrNameLst>
                                          <p:attrName>style.visibility</p:attrName>
                                        </p:attrNameLst>
                                      </p:cBhvr>
                                      <p:to>
                                        <p:strVal val="visible"/>
                                      </p:to>
                                    </p:set>
                                    <p:anim calcmode="lin" valueType="num">
                                      <p:cBhvr>
                                        <p:cTn id="23" dur="500" fill="hold"/>
                                        <p:tgtEl>
                                          <p:spTgt spid="10">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0">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nodeType="clickEffect">
                                  <p:stCondLst>
                                    <p:cond delay="0"/>
                                  </p:stCondLst>
                                  <p:childTnLst>
                                    <p:set>
                                      <p:cBhvr>
                                        <p:cTn id="28" dur="1" fill="hold">
                                          <p:stCondLst>
                                            <p:cond delay="0"/>
                                          </p:stCondLst>
                                        </p:cTn>
                                        <p:tgtEl>
                                          <p:spTgt spid="10">
                                            <p:txEl>
                                              <p:pRg st="2" end="2"/>
                                            </p:txEl>
                                          </p:spTgt>
                                        </p:tgtEl>
                                        <p:attrNameLst>
                                          <p:attrName>style.visibility</p:attrName>
                                        </p:attrNameLst>
                                      </p:cBhvr>
                                      <p:to>
                                        <p:strVal val="visible"/>
                                      </p:to>
                                    </p:set>
                                    <p:anim calcmode="lin" valueType="num">
                                      <p:cBhvr>
                                        <p:cTn id="29" dur="500" fill="hold"/>
                                        <p:tgtEl>
                                          <p:spTgt spid="10">
                                            <p:txEl>
                                              <p:pRg st="2" end="2"/>
                                            </p:txEl>
                                          </p:spTgt>
                                        </p:tgtEl>
                                        <p:attrNameLst>
                                          <p:attrName>ppt_w</p:attrName>
                                        </p:attrNameLst>
                                      </p:cBhvr>
                                      <p:tavLst>
                                        <p:tav tm="0">
                                          <p:val>
                                            <p:fltVal val="0"/>
                                          </p:val>
                                        </p:tav>
                                        <p:tav tm="100000">
                                          <p:val>
                                            <p:strVal val="#ppt_w"/>
                                          </p:val>
                                        </p:tav>
                                      </p:tavLst>
                                    </p:anim>
                                    <p:anim calcmode="lin" valueType="num">
                                      <p:cBhvr>
                                        <p:cTn id="30" dur="500" fill="hold"/>
                                        <p:tgtEl>
                                          <p:spTgt spid="10">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nodeType="clickEffect">
                                  <p:stCondLst>
                                    <p:cond delay="0"/>
                                  </p:stCondLst>
                                  <p:childTnLst>
                                    <p:set>
                                      <p:cBhvr>
                                        <p:cTn id="34" dur="1" fill="hold">
                                          <p:stCondLst>
                                            <p:cond delay="0"/>
                                          </p:stCondLst>
                                        </p:cTn>
                                        <p:tgtEl>
                                          <p:spTgt spid="10">
                                            <p:txEl>
                                              <p:pRg st="3" end="3"/>
                                            </p:txEl>
                                          </p:spTgt>
                                        </p:tgtEl>
                                        <p:attrNameLst>
                                          <p:attrName>style.visibility</p:attrName>
                                        </p:attrNameLst>
                                      </p:cBhvr>
                                      <p:to>
                                        <p:strVal val="visible"/>
                                      </p:to>
                                    </p:set>
                                    <p:anim calcmode="lin" valueType="num">
                                      <p:cBhvr>
                                        <p:cTn id="35" dur="500" fill="hold"/>
                                        <p:tgtEl>
                                          <p:spTgt spid="10">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10">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23" presetClass="entr" presetSubtype="16" fill="hold" nodeType="clickEffect">
                                  <p:stCondLst>
                                    <p:cond delay="0"/>
                                  </p:stCondLst>
                                  <p:childTnLst>
                                    <p:set>
                                      <p:cBhvr>
                                        <p:cTn id="40" dur="1" fill="hold">
                                          <p:stCondLst>
                                            <p:cond delay="0"/>
                                          </p:stCondLst>
                                        </p:cTn>
                                        <p:tgtEl>
                                          <p:spTgt spid="10">
                                            <p:txEl>
                                              <p:pRg st="4" end="4"/>
                                            </p:txEl>
                                          </p:spTgt>
                                        </p:tgtEl>
                                        <p:attrNameLst>
                                          <p:attrName>style.visibility</p:attrName>
                                        </p:attrNameLst>
                                      </p:cBhvr>
                                      <p:to>
                                        <p:strVal val="visible"/>
                                      </p:to>
                                    </p:set>
                                    <p:anim calcmode="lin" valueType="num">
                                      <p:cBhvr>
                                        <p:cTn id="41" dur="500" fill="hold"/>
                                        <p:tgtEl>
                                          <p:spTgt spid="10">
                                            <p:txEl>
                                              <p:pRg st="4" end="4"/>
                                            </p:txEl>
                                          </p:spTgt>
                                        </p:tgtEl>
                                        <p:attrNameLst>
                                          <p:attrName>ppt_w</p:attrName>
                                        </p:attrNameLst>
                                      </p:cBhvr>
                                      <p:tavLst>
                                        <p:tav tm="0">
                                          <p:val>
                                            <p:fltVal val="0"/>
                                          </p:val>
                                        </p:tav>
                                        <p:tav tm="100000">
                                          <p:val>
                                            <p:strVal val="#ppt_w"/>
                                          </p:val>
                                        </p:tav>
                                      </p:tavLst>
                                    </p:anim>
                                    <p:anim calcmode="lin" valueType="num">
                                      <p:cBhvr>
                                        <p:cTn id="42" dur="500" fill="hold"/>
                                        <p:tgtEl>
                                          <p:spTgt spid="10">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23" presetClass="entr" presetSubtype="16" fill="hold" nodeType="clickEffect">
                                  <p:stCondLst>
                                    <p:cond delay="0"/>
                                  </p:stCondLst>
                                  <p:childTnLst>
                                    <p:set>
                                      <p:cBhvr>
                                        <p:cTn id="46" dur="1" fill="hold">
                                          <p:stCondLst>
                                            <p:cond delay="0"/>
                                          </p:stCondLst>
                                        </p:cTn>
                                        <p:tgtEl>
                                          <p:spTgt spid="10">
                                            <p:txEl>
                                              <p:pRg st="5" end="5"/>
                                            </p:txEl>
                                          </p:spTgt>
                                        </p:tgtEl>
                                        <p:attrNameLst>
                                          <p:attrName>style.visibility</p:attrName>
                                        </p:attrNameLst>
                                      </p:cBhvr>
                                      <p:to>
                                        <p:strVal val="visible"/>
                                      </p:to>
                                    </p:set>
                                    <p:anim calcmode="lin" valueType="num">
                                      <p:cBhvr>
                                        <p:cTn id="47" dur="500" fill="hold"/>
                                        <p:tgtEl>
                                          <p:spTgt spid="10">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10">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23" presetClass="entr" presetSubtype="16" fill="hold" nodeType="clickEffect">
                                  <p:stCondLst>
                                    <p:cond delay="0"/>
                                  </p:stCondLst>
                                  <p:childTnLst>
                                    <p:set>
                                      <p:cBhvr>
                                        <p:cTn id="52" dur="1" fill="hold">
                                          <p:stCondLst>
                                            <p:cond delay="0"/>
                                          </p:stCondLst>
                                        </p:cTn>
                                        <p:tgtEl>
                                          <p:spTgt spid="10">
                                            <p:txEl>
                                              <p:pRg st="6" end="6"/>
                                            </p:txEl>
                                          </p:spTgt>
                                        </p:tgtEl>
                                        <p:attrNameLst>
                                          <p:attrName>style.visibility</p:attrName>
                                        </p:attrNameLst>
                                      </p:cBhvr>
                                      <p:to>
                                        <p:strVal val="visible"/>
                                      </p:to>
                                    </p:set>
                                    <p:anim calcmode="lin" valueType="num">
                                      <p:cBhvr>
                                        <p:cTn id="53" dur="500" fill="hold"/>
                                        <p:tgtEl>
                                          <p:spTgt spid="10">
                                            <p:txEl>
                                              <p:pRg st="6" end="6"/>
                                            </p:txEl>
                                          </p:spTgt>
                                        </p:tgtEl>
                                        <p:attrNameLst>
                                          <p:attrName>ppt_w</p:attrName>
                                        </p:attrNameLst>
                                      </p:cBhvr>
                                      <p:tavLst>
                                        <p:tav tm="0">
                                          <p:val>
                                            <p:fltVal val="0"/>
                                          </p:val>
                                        </p:tav>
                                        <p:tav tm="100000">
                                          <p:val>
                                            <p:strVal val="#ppt_w"/>
                                          </p:val>
                                        </p:tav>
                                      </p:tavLst>
                                    </p:anim>
                                    <p:anim calcmode="lin" valueType="num">
                                      <p:cBhvr>
                                        <p:cTn id="54" dur="500" fill="hold"/>
                                        <p:tgtEl>
                                          <p:spTgt spid="10">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Inter" panose="020B0502030000000004" pitchFamily="34" charset="0"/>
                <a:cs typeface="Arial"/>
              </a:rPr>
              <a:t>Background</a:t>
            </a:r>
          </a:p>
        </p:txBody>
      </p:sp>
      <p:sp>
        <p:nvSpPr>
          <p:cNvPr id="3" name="Content Placeholder 2"/>
          <p:cNvSpPr>
            <a:spLocks noGrp="1"/>
          </p:cNvSpPr>
          <p:nvPr>
            <p:ph idx="1"/>
          </p:nvPr>
        </p:nvSpPr>
        <p:spPr>
          <a:xfrm>
            <a:off x="363161" y="1498877"/>
            <a:ext cx="11493303" cy="4848581"/>
          </a:xfrm>
        </p:spPr>
        <p:txBody>
          <a:bodyPr>
            <a:normAutofit/>
          </a:bodyPr>
          <a:lstStyle/>
          <a:p>
            <a:r>
              <a:rPr lang="en-US" sz="3200" b="1" dirty="0">
                <a:solidFill>
                  <a:srgbClr val="000000"/>
                </a:solidFill>
                <a:latin typeface="Inter" panose="020B0502030000000004" pitchFamily="34" charset="0"/>
                <a:cs typeface="Arial"/>
              </a:rPr>
              <a:t>Thessalonica</a:t>
            </a:r>
          </a:p>
          <a:p>
            <a:pPr lvl="1"/>
            <a:r>
              <a:rPr lang="en-US" sz="3000" b="1" dirty="0">
                <a:solidFill>
                  <a:srgbClr val="800000"/>
                </a:solidFill>
                <a:latin typeface="Inter" panose="020B0502030000000004" pitchFamily="34" charset="0"/>
                <a:cs typeface="Arial"/>
              </a:rPr>
              <a:t>Paul reasoned with the Jews</a:t>
            </a:r>
          </a:p>
          <a:p>
            <a:pPr lvl="2"/>
            <a:r>
              <a:rPr lang="en-US" sz="2800" dirty="0">
                <a:solidFill>
                  <a:srgbClr val="000000"/>
                </a:solidFill>
                <a:latin typeface="Inter Medium" panose="020B0602030000000004" pitchFamily="34" charset="0"/>
                <a:ea typeface="Inter Medium" panose="020B0602030000000004" pitchFamily="34" charset="0"/>
                <a:cs typeface="Arial"/>
              </a:rPr>
              <a:t>Acts 17:2</a:t>
            </a:r>
          </a:p>
          <a:p>
            <a:pPr lvl="1"/>
            <a:r>
              <a:rPr lang="en-US" sz="3000" b="1" dirty="0">
                <a:solidFill>
                  <a:srgbClr val="800000"/>
                </a:solidFill>
                <a:latin typeface="Inter" panose="020B0502030000000004" pitchFamily="34" charset="0"/>
                <a:cs typeface="Arial"/>
              </a:rPr>
              <a:t>Explained that Christ had to suffer and die</a:t>
            </a:r>
          </a:p>
          <a:p>
            <a:pPr lvl="2"/>
            <a:r>
              <a:rPr lang="en-US" sz="2800" dirty="0">
                <a:solidFill>
                  <a:srgbClr val="000000"/>
                </a:solidFill>
                <a:latin typeface="Inter Medium" panose="020B0602030000000004" pitchFamily="34" charset="0"/>
                <a:ea typeface="Inter Medium" panose="020B0602030000000004" pitchFamily="34" charset="0"/>
                <a:cs typeface="Arial"/>
              </a:rPr>
              <a:t>Acts 17:3</a:t>
            </a:r>
          </a:p>
          <a:p>
            <a:pPr lvl="1"/>
            <a:r>
              <a:rPr lang="en-US" sz="3000" b="1" dirty="0">
                <a:solidFill>
                  <a:srgbClr val="800000"/>
                </a:solidFill>
                <a:latin typeface="Inter" panose="020B0502030000000004" pitchFamily="34" charset="0"/>
                <a:cs typeface="Arial"/>
              </a:rPr>
              <a:t>Some believed</a:t>
            </a:r>
          </a:p>
          <a:p>
            <a:pPr lvl="2"/>
            <a:r>
              <a:rPr lang="en-US" sz="2800" dirty="0">
                <a:solidFill>
                  <a:srgbClr val="000000"/>
                </a:solidFill>
                <a:latin typeface="Inter Medium" panose="020B0602030000000004" pitchFamily="34" charset="0"/>
                <a:ea typeface="Inter Medium" panose="020B0602030000000004" pitchFamily="34" charset="0"/>
                <a:cs typeface="Arial"/>
              </a:rPr>
              <a:t>Acts 17:4</a:t>
            </a:r>
          </a:p>
          <a:p>
            <a:pPr lvl="1"/>
            <a:r>
              <a:rPr lang="en-US" sz="3000" b="1" dirty="0">
                <a:solidFill>
                  <a:srgbClr val="800000"/>
                </a:solidFill>
                <a:latin typeface="Inter" panose="020B0502030000000004" pitchFamily="34" charset="0"/>
                <a:cs typeface="Arial"/>
              </a:rPr>
              <a:t>Unbelieving Jews stirred up the people</a:t>
            </a:r>
          </a:p>
          <a:p>
            <a:pPr lvl="2"/>
            <a:r>
              <a:rPr lang="en-US" sz="2800" dirty="0">
                <a:solidFill>
                  <a:srgbClr val="000000"/>
                </a:solidFill>
                <a:latin typeface="Inter Medium" panose="020B0602030000000004" pitchFamily="34" charset="0"/>
                <a:ea typeface="Inter Medium" panose="020B0602030000000004" pitchFamily="34" charset="0"/>
                <a:cs typeface="Arial"/>
              </a:rPr>
              <a:t>Acts 17:5-9</a:t>
            </a:r>
          </a:p>
        </p:txBody>
      </p:sp>
      <p:sp>
        <p:nvSpPr>
          <p:cNvPr id="7" name="Rectangle 6">
            <a:extLst>
              <a:ext uri="{FF2B5EF4-FFF2-40B4-BE49-F238E27FC236}">
                <a16:creationId xmlns:a16="http://schemas.microsoft.com/office/drawing/2014/main" id="{5DD5441E-A90A-46A8-B956-6911D5A5B02E}"/>
              </a:ext>
            </a:extLst>
          </p:cNvPr>
          <p:cNvSpPr/>
          <p:nvPr/>
        </p:nvSpPr>
        <p:spPr>
          <a:xfrm>
            <a:off x="-5115" y="1330552"/>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D88612BE-369B-4FBE-AC88-A9DC1443CDAB}"/>
              </a:ext>
            </a:extLst>
          </p:cNvPr>
          <p:cNvSpPr/>
          <p:nvPr/>
        </p:nvSpPr>
        <p:spPr>
          <a:xfrm>
            <a:off x="11959470" y="1345920"/>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973DC93-84FB-4BB5-AC66-5FEA8E0B0CC8}"/>
              </a:ext>
            </a:extLst>
          </p:cNvPr>
          <p:cNvSpPr/>
          <p:nvPr/>
        </p:nvSpPr>
        <p:spPr>
          <a:xfrm>
            <a:off x="122945" y="6288226"/>
            <a:ext cx="11902567" cy="277783"/>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BD53C25B-C580-47AA-BD26-0A7E203BDD8B}"/>
              </a:ext>
            </a:extLst>
          </p:cNvPr>
          <p:cNvSpPr txBox="1"/>
          <p:nvPr/>
        </p:nvSpPr>
        <p:spPr>
          <a:xfrm>
            <a:off x="0" y="6562165"/>
            <a:ext cx="1224835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Richard Thetford									             www.thetfordcountry.com</a:t>
            </a:r>
          </a:p>
        </p:txBody>
      </p:sp>
      <p:pic>
        <p:nvPicPr>
          <p:cNvPr id="12" name="Picture 11" descr="Close-up of a holy bible&#10;&#10;Description automatically generated">
            <a:extLst>
              <a:ext uri="{FF2B5EF4-FFF2-40B4-BE49-F238E27FC236}">
                <a16:creationId xmlns:a16="http://schemas.microsoft.com/office/drawing/2014/main" id="{13D1612E-2F88-477A-ADB2-35575550CE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9654" y="1533524"/>
            <a:ext cx="2779185" cy="4601745"/>
          </a:xfrm>
          <a:prstGeom prst="rect">
            <a:avLst/>
          </a:prstGeom>
        </p:spPr>
      </p:pic>
    </p:spTree>
    <p:extLst>
      <p:ext uri="{BB962C8B-B14F-4D97-AF65-F5344CB8AC3E}">
        <p14:creationId xmlns:p14="http://schemas.microsoft.com/office/powerpoint/2010/main" val="204505634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dissolve">
                                      <p:cBhvr>
                                        <p:cTn id="21" dur="500"/>
                                        <p:tgtEl>
                                          <p:spTgt spid="3">
                                            <p:txEl>
                                              <p:pRg st="3" end="3"/>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dissolve">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dissolve">
                                      <p:cBhvr>
                                        <p:cTn id="29" dur="500"/>
                                        <p:tgtEl>
                                          <p:spTgt spid="3">
                                            <p:txEl>
                                              <p:pRg st="5" end="5"/>
                                            </p:txEl>
                                          </p:spTgt>
                                        </p:tgtEl>
                                      </p:cBhvr>
                                    </p:animEffect>
                                  </p:childTnLst>
                                </p:cTn>
                              </p:par>
                              <p:par>
                                <p:cTn id="30" presetID="9" presetClass="entr" presetSubtype="0"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dissolve">
                                      <p:cBhvr>
                                        <p:cTn id="37" dur="500"/>
                                        <p:tgtEl>
                                          <p:spTgt spid="3">
                                            <p:txEl>
                                              <p:pRg st="7" end="7"/>
                                            </p:txEl>
                                          </p:spTgt>
                                        </p:tgtEl>
                                      </p:cBhvr>
                                    </p:animEffect>
                                  </p:childTnLst>
                                </p:cTn>
                              </p:par>
                              <p:par>
                                <p:cTn id="38" presetID="9" presetClass="entr" presetSubtype="0" fill="hold" nodeType="with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dissolve">
                                      <p:cBhvr>
                                        <p:cTn id="4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Inter" panose="020B0502030000000004" pitchFamily="34" charset="0"/>
                <a:cs typeface="Arial"/>
              </a:rPr>
              <a:t>Background</a:t>
            </a:r>
          </a:p>
        </p:txBody>
      </p:sp>
      <p:pic>
        <p:nvPicPr>
          <p:cNvPr id="8" name="Picture 7" descr="Paul_second.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28075" y="1556504"/>
            <a:ext cx="8326831" cy="4659879"/>
          </a:xfrm>
          <a:prstGeom prst="rect">
            <a:avLst/>
          </a:prstGeom>
        </p:spPr>
      </p:pic>
      <p:sp>
        <p:nvSpPr>
          <p:cNvPr id="3" name="Striped Right Arrow 2"/>
          <p:cNvSpPr/>
          <p:nvPr/>
        </p:nvSpPr>
        <p:spPr>
          <a:xfrm rot="18420697">
            <a:off x="1845355" y="2350165"/>
            <a:ext cx="1067913" cy="398450"/>
          </a:xfrm>
          <a:prstGeom prst="strip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03FCFC3-6258-4AB6-B0DE-59E0BD243D8F}"/>
              </a:ext>
            </a:extLst>
          </p:cNvPr>
          <p:cNvSpPr/>
          <p:nvPr/>
        </p:nvSpPr>
        <p:spPr>
          <a:xfrm>
            <a:off x="-5115" y="1330552"/>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24843CE-0128-4BA6-BAED-50F708943A3C}"/>
              </a:ext>
            </a:extLst>
          </p:cNvPr>
          <p:cNvSpPr/>
          <p:nvPr/>
        </p:nvSpPr>
        <p:spPr>
          <a:xfrm>
            <a:off x="11959470" y="1345920"/>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D0A15B8-4820-4EE5-857A-873E71B19A07}"/>
              </a:ext>
            </a:extLst>
          </p:cNvPr>
          <p:cNvSpPr/>
          <p:nvPr/>
        </p:nvSpPr>
        <p:spPr>
          <a:xfrm>
            <a:off x="122945" y="6288226"/>
            <a:ext cx="11902567" cy="277783"/>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6EEFCA5C-F241-4CB0-8C15-17C35A86E2DD}"/>
              </a:ext>
            </a:extLst>
          </p:cNvPr>
          <p:cNvSpPr txBox="1"/>
          <p:nvPr/>
        </p:nvSpPr>
        <p:spPr>
          <a:xfrm>
            <a:off x="0" y="6562165"/>
            <a:ext cx="1224835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Richard Thetford									             www.thetfordcountry.com</a:t>
            </a:r>
          </a:p>
        </p:txBody>
      </p:sp>
    </p:spTree>
    <p:extLst>
      <p:ext uri="{BB962C8B-B14F-4D97-AF65-F5344CB8AC3E}">
        <p14:creationId xmlns:p14="http://schemas.microsoft.com/office/powerpoint/2010/main" val="75799855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4"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Inter" panose="020B0502030000000004" pitchFamily="34" charset="0"/>
                <a:cs typeface="Arial"/>
              </a:rPr>
              <a:t>Commendation</a:t>
            </a:r>
          </a:p>
        </p:txBody>
      </p:sp>
      <p:sp>
        <p:nvSpPr>
          <p:cNvPr id="3" name="Content Placeholder 2"/>
          <p:cNvSpPr>
            <a:spLocks noGrp="1"/>
          </p:cNvSpPr>
          <p:nvPr>
            <p:ph idx="1"/>
          </p:nvPr>
        </p:nvSpPr>
        <p:spPr>
          <a:xfrm>
            <a:off x="368276" y="1529613"/>
            <a:ext cx="11472820" cy="4740561"/>
          </a:xfrm>
        </p:spPr>
        <p:txBody>
          <a:bodyPr>
            <a:normAutofit/>
          </a:bodyPr>
          <a:lstStyle/>
          <a:p>
            <a:r>
              <a:rPr lang="en-US" sz="3200" b="1" dirty="0">
                <a:solidFill>
                  <a:srgbClr val="000000"/>
                </a:solidFill>
                <a:latin typeface="Inter" panose="020B0502030000000004" pitchFamily="34" charset="0"/>
                <a:cs typeface="Arial"/>
              </a:rPr>
              <a:t>Thessalonica </a:t>
            </a:r>
            <a:r>
              <a:rPr lang="en-US" sz="3200" dirty="0">
                <a:solidFill>
                  <a:srgbClr val="000000"/>
                </a:solidFill>
                <a:latin typeface="Inter" panose="020B0502030000000004" pitchFamily="34" charset="0"/>
                <a:cs typeface="Arial"/>
              </a:rPr>
              <a:t>(1 Thessalonians)</a:t>
            </a:r>
          </a:p>
          <a:p>
            <a:pPr lvl="1"/>
            <a:r>
              <a:rPr lang="en-US" sz="3000" b="1" dirty="0">
                <a:solidFill>
                  <a:srgbClr val="800000"/>
                </a:solidFill>
                <a:latin typeface="Inter" panose="020B0502030000000004" pitchFamily="34" charset="0"/>
                <a:cs typeface="Arial"/>
              </a:rPr>
              <a:t>Turned from idols</a:t>
            </a:r>
            <a:r>
              <a:rPr lang="en-US" sz="3000" b="1" dirty="0">
                <a:latin typeface="Inter" panose="020B0502030000000004" pitchFamily="34" charset="0"/>
                <a:cs typeface="Arial"/>
              </a:rPr>
              <a:t> </a:t>
            </a:r>
            <a:r>
              <a:rPr lang="en-US" sz="3000" dirty="0">
                <a:solidFill>
                  <a:srgbClr val="000000"/>
                </a:solidFill>
                <a:latin typeface="Inter Medium" panose="020B0602030000000004" pitchFamily="34" charset="0"/>
                <a:ea typeface="Inter Medium" panose="020B0602030000000004" pitchFamily="34" charset="0"/>
                <a:cs typeface="Arial"/>
              </a:rPr>
              <a:t>(1:9)</a:t>
            </a:r>
          </a:p>
          <a:p>
            <a:pPr lvl="1"/>
            <a:r>
              <a:rPr lang="en-US" sz="3000" b="1" dirty="0">
                <a:solidFill>
                  <a:srgbClr val="800000"/>
                </a:solidFill>
                <a:latin typeface="Inter" panose="020B0502030000000004" pitchFamily="34" charset="0"/>
                <a:cs typeface="Arial"/>
              </a:rPr>
              <a:t>Commended for their works </a:t>
            </a:r>
            <a:r>
              <a:rPr lang="en-US" sz="3000" dirty="0">
                <a:solidFill>
                  <a:srgbClr val="000000"/>
                </a:solidFill>
                <a:latin typeface="Inter Medium" panose="020B0602030000000004" pitchFamily="34" charset="0"/>
                <a:ea typeface="Inter Medium" panose="020B0602030000000004" pitchFamily="34" charset="0"/>
                <a:cs typeface="Arial"/>
              </a:rPr>
              <a:t>(1:3; 4:10)</a:t>
            </a:r>
          </a:p>
          <a:p>
            <a:pPr lvl="1"/>
            <a:r>
              <a:rPr lang="en-US" sz="3000" b="1" dirty="0">
                <a:solidFill>
                  <a:srgbClr val="800000"/>
                </a:solidFill>
                <a:latin typeface="Inter" panose="020B0502030000000004" pitchFamily="34" charset="0"/>
                <a:cs typeface="Arial"/>
              </a:rPr>
              <a:t>Faithfully endured under trial </a:t>
            </a:r>
            <a:r>
              <a:rPr lang="en-US" sz="3000" dirty="0">
                <a:solidFill>
                  <a:srgbClr val="000000"/>
                </a:solidFill>
                <a:latin typeface="Inter Medium" panose="020B0602030000000004" pitchFamily="34" charset="0"/>
                <a:ea typeface="Inter Medium" panose="020B0602030000000004" pitchFamily="34" charset="0"/>
                <a:cs typeface="Arial"/>
              </a:rPr>
              <a:t>(1:6; 2:15)</a:t>
            </a:r>
          </a:p>
          <a:p>
            <a:pPr lvl="1"/>
            <a:r>
              <a:rPr lang="en-US" sz="3000" b="1" dirty="0">
                <a:solidFill>
                  <a:srgbClr val="800000"/>
                </a:solidFill>
                <a:latin typeface="Inter" panose="020B0502030000000004" pitchFamily="34" charset="0"/>
                <a:cs typeface="Arial"/>
              </a:rPr>
              <a:t>Examples to other churches </a:t>
            </a:r>
            <a:r>
              <a:rPr lang="en-US" sz="3000" dirty="0">
                <a:solidFill>
                  <a:srgbClr val="000000"/>
                </a:solidFill>
                <a:latin typeface="Inter Medium" panose="020B0602030000000004" pitchFamily="34" charset="0"/>
                <a:ea typeface="Inter Medium" panose="020B0602030000000004" pitchFamily="34" charset="0"/>
                <a:cs typeface="Arial"/>
              </a:rPr>
              <a:t>(1:7)</a:t>
            </a:r>
          </a:p>
          <a:p>
            <a:pPr lvl="1"/>
            <a:r>
              <a:rPr lang="en-US" sz="3000" b="1" dirty="0">
                <a:solidFill>
                  <a:srgbClr val="800000"/>
                </a:solidFill>
                <a:latin typeface="Inter" panose="020B0502030000000004" pitchFamily="34" charset="0"/>
                <a:cs typeface="Arial"/>
              </a:rPr>
              <a:t>Imitators of churches in Judea </a:t>
            </a:r>
            <a:r>
              <a:rPr lang="en-US" sz="3000" dirty="0">
                <a:solidFill>
                  <a:srgbClr val="000000"/>
                </a:solidFill>
                <a:latin typeface="Inter Medium" panose="020B0602030000000004" pitchFamily="34" charset="0"/>
                <a:ea typeface="Inter Medium" panose="020B0602030000000004" pitchFamily="34" charset="0"/>
                <a:cs typeface="Arial"/>
              </a:rPr>
              <a:t>(2:14)</a:t>
            </a:r>
          </a:p>
          <a:p>
            <a:pPr lvl="1"/>
            <a:r>
              <a:rPr lang="en-US" sz="3000" b="1" dirty="0">
                <a:solidFill>
                  <a:srgbClr val="800000"/>
                </a:solidFill>
                <a:latin typeface="Inter" panose="020B0502030000000004" pitchFamily="34" charset="0"/>
                <a:cs typeface="Arial"/>
              </a:rPr>
              <a:t>Welcomed the word</a:t>
            </a:r>
            <a:r>
              <a:rPr lang="en-US" sz="3000" dirty="0">
                <a:solidFill>
                  <a:srgbClr val="800000"/>
                </a:solidFill>
                <a:latin typeface="Inter Medium" panose="020B0602030000000004" pitchFamily="34" charset="0"/>
                <a:ea typeface="Inter Medium" panose="020B0602030000000004" pitchFamily="34" charset="0"/>
                <a:cs typeface="Arial"/>
              </a:rPr>
              <a:t> </a:t>
            </a:r>
            <a:r>
              <a:rPr lang="en-US" sz="3000" dirty="0">
                <a:solidFill>
                  <a:srgbClr val="000000"/>
                </a:solidFill>
                <a:latin typeface="Inter Medium" panose="020B0602030000000004" pitchFamily="34" charset="0"/>
                <a:ea typeface="Inter Medium" panose="020B0602030000000004" pitchFamily="34" charset="0"/>
                <a:cs typeface="Arial"/>
              </a:rPr>
              <a:t>(2:13)</a:t>
            </a:r>
          </a:p>
        </p:txBody>
      </p:sp>
      <p:sp>
        <p:nvSpPr>
          <p:cNvPr id="7" name="Rectangle 6">
            <a:extLst>
              <a:ext uri="{FF2B5EF4-FFF2-40B4-BE49-F238E27FC236}">
                <a16:creationId xmlns:a16="http://schemas.microsoft.com/office/drawing/2014/main" id="{4A08B63F-906C-465A-A4DF-DE69E252F279}"/>
              </a:ext>
            </a:extLst>
          </p:cNvPr>
          <p:cNvSpPr/>
          <p:nvPr/>
        </p:nvSpPr>
        <p:spPr>
          <a:xfrm>
            <a:off x="2569" y="1330552"/>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CE3A6AE-6D45-4D6D-9C0F-96568BBDA092}"/>
              </a:ext>
            </a:extLst>
          </p:cNvPr>
          <p:cNvSpPr/>
          <p:nvPr/>
        </p:nvSpPr>
        <p:spPr>
          <a:xfrm>
            <a:off x="11959470" y="1345920"/>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B32455C-9FE6-47BA-B5CA-DDB39850A527}"/>
              </a:ext>
            </a:extLst>
          </p:cNvPr>
          <p:cNvSpPr/>
          <p:nvPr/>
        </p:nvSpPr>
        <p:spPr>
          <a:xfrm>
            <a:off x="122945" y="6288226"/>
            <a:ext cx="11902567" cy="277783"/>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B673B1AE-25D0-4BFD-B2B4-529F8D27B084}"/>
              </a:ext>
            </a:extLst>
          </p:cNvPr>
          <p:cNvSpPr txBox="1"/>
          <p:nvPr/>
        </p:nvSpPr>
        <p:spPr>
          <a:xfrm>
            <a:off x="0" y="6562165"/>
            <a:ext cx="1224835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Richard Thetford									             www.thetfordcountry.com</a:t>
            </a:r>
          </a:p>
        </p:txBody>
      </p:sp>
      <p:pic>
        <p:nvPicPr>
          <p:cNvPr id="12" name="Picture 11" descr="A book on a stool&#10;&#10;Description automatically generated">
            <a:extLst>
              <a:ext uri="{FF2B5EF4-FFF2-40B4-BE49-F238E27FC236}">
                <a16:creationId xmlns:a16="http://schemas.microsoft.com/office/drawing/2014/main" id="{D940A4BA-DEF6-40A2-AAAF-71E19102BD21}"/>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8467805" y="1561779"/>
            <a:ext cx="3355919" cy="4577764"/>
          </a:xfrm>
          <a:prstGeom prst="rect">
            <a:avLst/>
          </a:prstGeom>
        </p:spPr>
      </p:pic>
    </p:spTree>
    <p:extLst>
      <p:ext uri="{BB962C8B-B14F-4D97-AF65-F5344CB8AC3E}">
        <p14:creationId xmlns:p14="http://schemas.microsoft.com/office/powerpoint/2010/main" val="107640400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ssolv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dissolv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dissolve">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dissolve">
                                      <p:cBhvr>
                                        <p:cTn id="33" dur="5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dissolve">
                                      <p:cBhvr>
                                        <p:cTn id="3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Inter" panose="020B0502030000000004" pitchFamily="34" charset="0"/>
                <a:cs typeface="Arial"/>
              </a:rPr>
              <a:t>Condemnation</a:t>
            </a:r>
          </a:p>
        </p:txBody>
      </p:sp>
      <p:sp>
        <p:nvSpPr>
          <p:cNvPr id="3" name="Content Placeholder 2"/>
          <p:cNvSpPr>
            <a:spLocks noGrp="1"/>
          </p:cNvSpPr>
          <p:nvPr>
            <p:ph idx="1"/>
          </p:nvPr>
        </p:nvSpPr>
        <p:spPr>
          <a:xfrm>
            <a:off x="363162" y="1529613"/>
            <a:ext cx="11477934" cy="4848581"/>
          </a:xfrm>
        </p:spPr>
        <p:txBody>
          <a:bodyPr>
            <a:normAutofit/>
          </a:bodyPr>
          <a:lstStyle/>
          <a:p>
            <a:r>
              <a:rPr lang="en-US" sz="3200" b="1" dirty="0">
                <a:solidFill>
                  <a:srgbClr val="000000"/>
                </a:solidFill>
                <a:latin typeface="Inter" panose="020B0502030000000004" pitchFamily="34" charset="0"/>
                <a:cs typeface="Arial"/>
              </a:rPr>
              <a:t>Thessalonica</a:t>
            </a:r>
          </a:p>
          <a:p>
            <a:pPr lvl="1"/>
            <a:r>
              <a:rPr lang="en-US" sz="3000" b="1" dirty="0">
                <a:solidFill>
                  <a:srgbClr val="800000"/>
                </a:solidFill>
                <a:latin typeface="Inter" panose="020B0502030000000004" pitchFamily="34" charset="0"/>
                <a:cs typeface="Arial"/>
              </a:rPr>
              <a:t>Some brethren not holding to the word</a:t>
            </a:r>
          </a:p>
          <a:p>
            <a:pPr lvl="1"/>
            <a:r>
              <a:rPr lang="en-US" sz="3000" b="1" dirty="0">
                <a:solidFill>
                  <a:srgbClr val="800000"/>
                </a:solidFill>
                <a:latin typeface="Inter" panose="020B0502030000000004" pitchFamily="34" charset="0"/>
                <a:cs typeface="Arial"/>
              </a:rPr>
              <a:t>Paul condemns those walking disorderly</a:t>
            </a:r>
          </a:p>
          <a:p>
            <a:pPr lvl="2"/>
            <a:r>
              <a:rPr lang="en-US" sz="2800" dirty="0">
                <a:solidFill>
                  <a:srgbClr val="000000"/>
                </a:solidFill>
                <a:latin typeface="Inter Medium" panose="020B0602030000000004" pitchFamily="34" charset="0"/>
                <a:ea typeface="Inter Medium" panose="020B0602030000000004" pitchFamily="34" charset="0"/>
                <a:cs typeface="Arial"/>
              </a:rPr>
              <a:t>2 Thessalonians 3:6-15</a:t>
            </a:r>
          </a:p>
        </p:txBody>
      </p:sp>
      <p:sp>
        <p:nvSpPr>
          <p:cNvPr id="7" name="Horizontal Scroll 6"/>
          <p:cNvSpPr/>
          <p:nvPr/>
        </p:nvSpPr>
        <p:spPr>
          <a:xfrm>
            <a:off x="1642046" y="3686083"/>
            <a:ext cx="8907908" cy="2323279"/>
          </a:xfrm>
          <a:prstGeom prst="horizontalScroll">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p:cNvSpPr txBox="1"/>
          <p:nvPr/>
        </p:nvSpPr>
        <p:spPr>
          <a:xfrm>
            <a:off x="2005533" y="4405540"/>
            <a:ext cx="8344860" cy="907941"/>
          </a:xfrm>
          <a:prstGeom prst="rect">
            <a:avLst/>
          </a:prstGeom>
          <a:noFill/>
        </p:spPr>
        <p:txBody>
          <a:bodyPr wrap="square" rtlCol="0">
            <a:spAutoFit/>
          </a:bodyPr>
          <a:lstStyle/>
          <a:p>
            <a:pPr algn="ctr"/>
            <a:r>
              <a:rPr lang="en-US" sz="2900" dirty="0">
                <a:latin typeface="Inter Medium" panose="020B0602030000000004" pitchFamily="34" charset="0"/>
                <a:ea typeface="Inter Medium" panose="020B0602030000000004" pitchFamily="34" charset="0"/>
                <a:cs typeface="Arial"/>
              </a:rPr>
              <a:t>The tradition of God establishes orderliness</a:t>
            </a:r>
          </a:p>
          <a:p>
            <a:pPr algn="ctr"/>
            <a:r>
              <a:rPr lang="en-US" sz="2400" dirty="0">
                <a:latin typeface="Inter" panose="020B0502030000000004" pitchFamily="34" charset="0"/>
                <a:cs typeface="Arial"/>
              </a:rPr>
              <a:t>2 Thessalonians 2:15</a:t>
            </a:r>
          </a:p>
        </p:txBody>
      </p:sp>
      <p:sp>
        <p:nvSpPr>
          <p:cNvPr id="9" name="Rectangle 8">
            <a:extLst>
              <a:ext uri="{FF2B5EF4-FFF2-40B4-BE49-F238E27FC236}">
                <a16:creationId xmlns:a16="http://schemas.microsoft.com/office/drawing/2014/main" id="{51EBCC08-9921-4D26-A8A5-9CEB72900790}"/>
              </a:ext>
            </a:extLst>
          </p:cNvPr>
          <p:cNvSpPr/>
          <p:nvPr/>
        </p:nvSpPr>
        <p:spPr>
          <a:xfrm>
            <a:off x="-5115" y="1330552"/>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7896041-399E-451F-9F82-FC41E4B1664B}"/>
              </a:ext>
            </a:extLst>
          </p:cNvPr>
          <p:cNvSpPr/>
          <p:nvPr/>
        </p:nvSpPr>
        <p:spPr>
          <a:xfrm>
            <a:off x="11959470" y="1345920"/>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FF00077-F8C9-43ED-9C4B-122A780D3B75}"/>
              </a:ext>
            </a:extLst>
          </p:cNvPr>
          <p:cNvSpPr/>
          <p:nvPr/>
        </p:nvSpPr>
        <p:spPr>
          <a:xfrm>
            <a:off x="122945" y="6288226"/>
            <a:ext cx="11902567" cy="277783"/>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A77E18FF-F747-4B88-BFA4-8BA7379B7C6D}"/>
              </a:ext>
            </a:extLst>
          </p:cNvPr>
          <p:cNvSpPr txBox="1"/>
          <p:nvPr/>
        </p:nvSpPr>
        <p:spPr>
          <a:xfrm>
            <a:off x="0" y="6562165"/>
            <a:ext cx="1224835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Richard Thetford									             www.thetfordcountry.com</a:t>
            </a:r>
          </a:p>
        </p:txBody>
      </p:sp>
    </p:spTree>
    <p:extLst>
      <p:ext uri="{BB962C8B-B14F-4D97-AF65-F5344CB8AC3E}">
        <p14:creationId xmlns:p14="http://schemas.microsoft.com/office/powerpoint/2010/main" val="252681527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par>
                                <p:cTn id="18" presetID="9"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dissolv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linds(horizontal)">
                                      <p:cBhvr>
                                        <p:cTn id="25" dur="500"/>
                                        <p:tgtEl>
                                          <p:spTgt spid="7"/>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blinds(horizontal)">
                                      <p:cBhvr>
                                        <p:cTn id="2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Inter" panose="020B0502030000000004" pitchFamily="34" charset="0"/>
                <a:cs typeface="Arial"/>
              </a:rPr>
              <a:t>Clarification</a:t>
            </a:r>
          </a:p>
        </p:txBody>
      </p:sp>
      <p:sp>
        <p:nvSpPr>
          <p:cNvPr id="3" name="Content Placeholder 2"/>
          <p:cNvSpPr>
            <a:spLocks noGrp="1"/>
          </p:cNvSpPr>
          <p:nvPr>
            <p:ph idx="1"/>
          </p:nvPr>
        </p:nvSpPr>
        <p:spPr>
          <a:xfrm>
            <a:off x="363160" y="1529613"/>
            <a:ext cx="11417021" cy="4848581"/>
          </a:xfrm>
        </p:spPr>
        <p:txBody>
          <a:bodyPr>
            <a:normAutofit/>
          </a:bodyPr>
          <a:lstStyle/>
          <a:p>
            <a:r>
              <a:rPr lang="en-US" sz="3200" b="1" dirty="0">
                <a:solidFill>
                  <a:srgbClr val="000000"/>
                </a:solidFill>
                <a:latin typeface="Inter" panose="020B0502030000000004" pitchFamily="34" charset="0"/>
                <a:cs typeface="Arial"/>
              </a:rPr>
              <a:t>Thessalonica</a:t>
            </a:r>
          </a:p>
          <a:p>
            <a:pPr lvl="1"/>
            <a:r>
              <a:rPr lang="en-US" sz="3000" b="1" dirty="0">
                <a:solidFill>
                  <a:srgbClr val="800000"/>
                </a:solidFill>
                <a:effectLst/>
                <a:latin typeface="Inter" panose="020B0502030000000004" pitchFamily="34" charset="0"/>
                <a:cs typeface="Arial"/>
              </a:rPr>
              <a:t>Some things Paul needed to clarify:</a:t>
            </a:r>
          </a:p>
          <a:p>
            <a:pPr lvl="2"/>
            <a:r>
              <a:rPr lang="en-US" sz="2800" b="1" dirty="0">
                <a:solidFill>
                  <a:srgbClr val="800000"/>
                </a:solidFill>
                <a:latin typeface="Inter" panose="020B0502030000000004" pitchFamily="34" charset="0"/>
                <a:cs typeface="Arial"/>
              </a:rPr>
              <a:t>Concerning those who had died</a:t>
            </a:r>
            <a:br>
              <a:rPr lang="en-US" sz="2800" b="1" dirty="0">
                <a:solidFill>
                  <a:srgbClr val="800000"/>
                </a:solidFill>
                <a:latin typeface="Inter" panose="020B0502030000000004" pitchFamily="34" charset="0"/>
                <a:cs typeface="Arial"/>
              </a:rPr>
            </a:br>
            <a:r>
              <a:rPr lang="en-US" sz="2800" dirty="0">
                <a:solidFill>
                  <a:srgbClr val="000000"/>
                </a:solidFill>
                <a:latin typeface="Inter Medium" panose="020B0602030000000004" pitchFamily="34" charset="0"/>
                <a:ea typeface="Inter Medium" panose="020B0602030000000004" pitchFamily="34" charset="0"/>
                <a:cs typeface="Arial"/>
              </a:rPr>
              <a:t>(1 Thessalonians 4:13-18)</a:t>
            </a:r>
          </a:p>
          <a:p>
            <a:pPr lvl="3"/>
            <a:r>
              <a:rPr lang="en-US" sz="2600" b="1" dirty="0">
                <a:solidFill>
                  <a:srgbClr val="000000"/>
                </a:solidFill>
                <a:latin typeface="Inter" panose="020B0502030000000004" pitchFamily="34" charset="0"/>
                <a:cs typeface="Arial"/>
              </a:rPr>
              <a:t>Do not be sorrowful</a:t>
            </a:r>
          </a:p>
          <a:p>
            <a:pPr lvl="3"/>
            <a:r>
              <a:rPr lang="en-US" sz="2600" b="1" dirty="0">
                <a:solidFill>
                  <a:srgbClr val="000000"/>
                </a:solidFill>
                <a:latin typeface="Inter" panose="020B0502030000000004" pitchFamily="34" charset="0"/>
                <a:cs typeface="Arial"/>
              </a:rPr>
              <a:t>When Jesus comes – He will bring them</a:t>
            </a:r>
          </a:p>
          <a:p>
            <a:pPr lvl="3"/>
            <a:r>
              <a:rPr lang="en-US" sz="2600" b="1" dirty="0">
                <a:solidFill>
                  <a:srgbClr val="000000"/>
                </a:solidFill>
                <a:latin typeface="Inter" panose="020B0502030000000004" pitchFamily="34" charset="0"/>
                <a:cs typeface="Arial"/>
              </a:rPr>
              <a:t>Dead in Christ will arise first</a:t>
            </a:r>
          </a:p>
        </p:txBody>
      </p:sp>
      <p:sp>
        <p:nvSpPr>
          <p:cNvPr id="7" name="Rectangle 6">
            <a:extLst>
              <a:ext uri="{FF2B5EF4-FFF2-40B4-BE49-F238E27FC236}">
                <a16:creationId xmlns:a16="http://schemas.microsoft.com/office/drawing/2014/main" id="{ECB37450-8DD4-49A2-8327-60FB9295B52A}"/>
              </a:ext>
            </a:extLst>
          </p:cNvPr>
          <p:cNvSpPr/>
          <p:nvPr/>
        </p:nvSpPr>
        <p:spPr>
          <a:xfrm>
            <a:off x="-5115" y="1330552"/>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8E70EFA-DA6B-4A65-91B8-517C1DA1B1C6}"/>
              </a:ext>
            </a:extLst>
          </p:cNvPr>
          <p:cNvSpPr/>
          <p:nvPr/>
        </p:nvSpPr>
        <p:spPr>
          <a:xfrm>
            <a:off x="11959470" y="1345920"/>
            <a:ext cx="245331" cy="551208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9F6E90C-3A81-4A02-95A9-6CF47F35A52D}"/>
              </a:ext>
            </a:extLst>
          </p:cNvPr>
          <p:cNvSpPr/>
          <p:nvPr/>
        </p:nvSpPr>
        <p:spPr>
          <a:xfrm>
            <a:off x="122945" y="6288226"/>
            <a:ext cx="11902567" cy="277783"/>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4674EE3-1A1B-4206-90A4-C2CF935D355E}"/>
              </a:ext>
            </a:extLst>
          </p:cNvPr>
          <p:cNvSpPr txBox="1"/>
          <p:nvPr/>
        </p:nvSpPr>
        <p:spPr>
          <a:xfrm>
            <a:off x="0" y="6562165"/>
            <a:ext cx="12248350" cy="307777"/>
          </a:xfrm>
          <a:prstGeom prst="rect">
            <a:avLst/>
          </a:prstGeom>
          <a:solidFill>
            <a:srgbClr val="000000"/>
          </a:solidFill>
        </p:spPr>
        <p:txBody>
          <a:bodyPr wrap="square" rtlCol="0">
            <a:spAutoFit/>
          </a:bodyPr>
          <a:lstStyle/>
          <a:p>
            <a:r>
              <a:rPr lang="en-US" sz="1400" dirty="0">
                <a:latin typeface="Inter" panose="020B0502030000000004" pitchFamily="34" charset="0"/>
                <a:ea typeface="Inter" panose="020B0502030000000004" pitchFamily="34" charset="0"/>
              </a:rPr>
              <a:t>Richard Thetford									             www.thetfordcountry.com</a:t>
            </a:r>
          </a:p>
        </p:txBody>
      </p:sp>
      <p:pic>
        <p:nvPicPr>
          <p:cNvPr id="12" name="Picture 11" descr="A person reading a book&#10;&#10;Description automatically generated">
            <a:extLst>
              <a:ext uri="{FF2B5EF4-FFF2-40B4-BE49-F238E27FC236}">
                <a16:creationId xmlns:a16="http://schemas.microsoft.com/office/drawing/2014/main" id="{2B8625CF-DA53-4F29-90EC-B453744227E9}"/>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8122227" y="2259106"/>
            <a:ext cx="3706614" cy="3937136"/>
          </a:xfrm>
          <a:prstGeom prst="rect">
            <a:avLst/>
          </a:prstGeom>
        </p:spPr>
      </p:pic>
    </p:spTree>
    <p:extLst>
      <p:ext uri="{BB962C8B-B14F-4D97-AF65-F5344CB8AC3E}">
        <p14:creationId xmlns:p14="http://schemas.microsoft.com/office/powerpoint/2010/main" val="80887775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23" presetClass="entr" presetSubtype="16"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23" presetClass="entr" presetSubtype="16"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 calcmode="lin" valueType="num">
                                      <p:cBhvr>
                                        <p:cTn id="34"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ecedent">
  <a:themeElements>
    <a:clrScheme name="Precedent">
      <a:dk1>
        <a:srgbClr val="921F07"/>
      </a:dk1>
      <a:lt1>
        <a:sysClr val="window" lastClr="FFFFFF"/>
      </a:lt1>
      <a:dk2>
        <a:srgbClr val="333333"/>
      </a:dk2>
      <a:lt2>
        <a:srgbClr val="E5E5D3"/>
      </a:lt2>
      <a:accent1>
        <a:srgbClr val="993232"/>
      </a:accent1>
      <a:accent2>
        <a:srgbClr val="9B6C34"/>
      </a:accent2>
      <a:accent3>
        <a:srgbClr val="736C5D"/>
      </a:accent3>
      <a:accent4>
        <a:srgbClr val="C9972B"/>
      </a:accent4>
      <a:accent5>
        <a:srgbClr val="C95F2B"/>
      </a:accent5>
      <a:accent6>
        <a:srgbClr val="8F7A05"/>
      </a:accent6>
      <a:hlink>
        <a:srgbClr val="933926"/>
      </a:hlink>
      <a:folHlink>
        <a:srgbClr val="916019"/>
      </a:folHlink>
    </a:clrScheme>
    <a:fontScheme name="Precedent">
      <a:majorFont>
        <a:latin typeface="Perpetua Titling MT"/>
        <a:ea typeface=""/>
        <a:cs typeface=""/>
        <a:font script="Jpan" typeface="ＭＳ Ｐ明朝"/>
      </a:majorFont>
      <a:minorFont>
        <a:latin typeface="Calisto MT"/>
        <a:ea typeface=""/>
        <a:cs typeface=""/>
        <a:font script="Jpan" typeface="ＭＳ Ｐ明朝"/>
      </a:minorFont>
    </a:fontScheme>
    <a:fmtScheme name="Precedent">
      <a:fillStyleLst>
        <a:solidFill>
          <a:schemeClr val="phClr"/>
        </a:solidFill>
        <a:gradFill rotWithShape="1">
          <a:gsLst>
            <a:gs pos="0">
              <a:schemeClr val="phClr">
                <a:tint val="100000"/>
                <a:shade val="90000"/>
                <a:satMod val="135000"/>
              </a:schemeClr>
            </a:gs>
            <a:gs pos="100000">
              <a:schemeClr val="phClr">
                <a:tint val="100000"/>
                <a:shade val="30000"/>
                <a:satMod val="135000"/>
              </a:schemeClr>
            </a:gs>
          </a:gsLst>
          <a:path path="circle">
            <a:fillToRect l="70000" t="10000" b="70000"/>
          </a:path>
        </a:gradFill>
        <a:blipFill rotWithShape="1">
          <a:blip xmlns:r="http://schemas.openxmlformats.org/officeDocument/2006/relationships" r:embed="rId1">
            <a:duotone>
              <a:schemeClr val="phClr">
                <a:shade val="10000"/>
                <a:satMod val="135000"/>
              </a:schemeClr>
              <a:schemeClr val="phClr">
                <a:satMod val="150000"/>
                <a:lumMod val="110000"/>
              </a:schemeClr>
            </a:duotone>
          </a:blip>
          <a:stretch/>
        </a:blipFill>
      </a:fillStyleLst>
      <a:lnStyleLst>
        <a:ln w="12700" cap="flat" cmpd="sng" algn="ctr">
          <a:solidFill>
            <a:schemeClr val="phClr">
              <a:shade val="95000"/>
              <a:satMod val="105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25400" dir="4800000" sx="103000" sy="103000" rotWithShape="0">
              <a:srgbClr val="000000">
                <a:alpha val="45000"/>
              </a:srgbClr>
            </a:outerShdw>
          </a:effectLst>
          <a:scene3d>
            <a:camera prst="orthographicFront">
              <a:rot lat="0" lon="0" rev="0"/>
            </a:camera>
            <a:lightRig rig="balanced" dir="tl">
              <a:rot lat="0" lon="0" rev="3000000"/>
            </a:lightRig>
          </a:scene3d>
          <a:sp3d prstMaterial="softEdge">
            <a:bevelT w="0" h="0"/>
          </a:sp3d>
        </a:effectStyle>
        <a:effectStyle>
          <a:effectLst>
            <a:innerShdw blurRad="127000" dist="38100" dir="13200000">
              <a:srgbClr val="000000">
                <a:alpha val="75000"/>
              </a:srgbClr>
            </a:innerShdw>
            <a:outerShdw blurRad="38100" dist="12700" dir="1800000" sx="101000" sy="101000" rotWithShape="0">
              <a:srgbClr val="000000">
                <a:alpha val="40000"/>
              </a:srgbClr>
            </a:outerShdw>
            <a:reflection blurRad="127000" stA="25000" endPos="30000" dist="12700" dir="5400000" sy="-100000" rotWithShape="0"/>
          </a:effectLst>
          <a:scene3d>
            <a:camera prst="orthographicFront">
              <a:rot lat="0" lon="0" rev="0"/>
            </a:camera>
            <a:lightRig rig="twoPt" dir="t">
              <a:rot lat="0" lon="0" rev="1200000"/>
            </a:lightRig>
          </a:scene3d>
          <a:sp3d>
            <a:bevelT w="0" h="0"/>
          </a:sp3d>
        </a:effectStyle>
      </a:effectStyleLst>
      <a:bgFillStyleLst>
        <a:solidFill>
          <a:schemeClr val="phClr"/>
        </a:solidFill>
        <a:gradFill rotWithShape="1">
          <a:gsLst>
            <a:gs pos="0">
              <a:schemeClr val="phClr">
                <a:tint val="100000"/>
                <a:shade val="90000"/>
                <a:satMod val="135000"/>
              </a:schemeClr>
            </a:gs>
            <a:gs pos="100000">
              <a:schemeClr val="phClr">
                <a:shade val="30000"/>
                <a:satMod val="150000"/>
              </a:schemeClr>
            </a:gs>
          </a:gsLst>
          <a:path path="circle">
            <a:fillToRect t="10000" r="70000" b="70000"/>
          </a:path>
        </a:gradFill>
        <a:blipFill rotWithShape="1">
          <a:blip xmlns:r="http://schemas.openxmlformats.org/officeDocument/2006/relationships" r:embed="rId2">
            <a:duotone>
              <a:schemeClr val="phClr">
                <a:shade val="10000"/>
                <a:satMod val="130000"/>
                <a:lumMod val="80000"/>
              </a:schemeClr>
              <a:schemeClr val="phClr">
                <a:satMod val="150000"/>
                <a:lumMod val="11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Precedent.thmx</Template>
  <TotalTime>431</TotalTime>
  <Words>840</Words>
  <Application>Microsoft Office PowerPoint</Application>
  <PresentationFormat>Widescreen</PresentationFormat>
  <Paragraphs>115</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Calisto MT</vt:lpstr>
      <vt:lpstr>Inter</vt:lpstr>
      <vt:lpstr>Inter Medium</vt:lpstr>
      <vt:lpstr>Perpetua Titling MT</vt:lpstr>
      <vt:lpstr>Wingdings</vt:lpstr>
      <vt:lpstr>Precedent</vt:lpstr>
      <vt:lpstr>The Thessalonians</vt:lpstr>
      <vt:lpstr>Background</vt:lpstr>
      <vt:lpstr>Background</vt:lpstr>
      <vt:lpstr>Thessalonica</vt:lpstr>
      <vt:lpstr>Background</vt:lpstr>
      <vt:lpstr>Background</vt:lpstr>
      <vt:lpstr>Commendation</vt:lpstr>
      <vt:lpstr>Condemnation</vt:lpstr>
      <vt:lpstr>Clarification</vt:lpstr>
      <vt:lpstr>Clarification</vt:lpstr>
      <vt:lpstr>Exhortation</vt:lpstr>
      <vt:lpstr>Exhortation</vt:lpstr>
      <vt:lpstr>Exhortation</vt:lpstr>
      <vt:lpstr>Principles</vt:lpstr>
      <vt:lpstr>Principles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Thessalonians</dc:title>
  <dc:creator>Richard Thetford</dc:creator>
  <cp:lastModifiedBy>Richard Thetford</cp:lastModifiedBy>
  <cp:revision>36</cp:revision>
  <dcterms:created xsi:type="dcterms:W3CDTF">2010-12-03T21:08:05Z</dcterms:created>
  <dcterms:modified xsi:type="dcterms:W3CDTF">2024-08-25T20:40:52Z</dcterms:modified>
</cp:coreProperties>
</file>