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6" r:id="rId6"/>
    <p:sldId id="261" r:id="rId7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  <a:srgbClr val="003300"/>
    <a:srgbClr val="006600"/>
    <a:srgbClr val="3A0000"/>
    <a:srgbClr val="460000"/>
    <a:srgbClr val="FFFF00"/>
    <a:srgbClr val="FFFF99"/>
    <a:srgbClr val="8E0000"/>
    <a:srgbClr val="CC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4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E195E6-EF6D-4F06-B75E-3D5B7AEB43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Poudre Valley church of Christ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4247C7-82CA-47CF-A2BD-B5F0E7A34B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8/29/2021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4F343F-33C8-4108-A346-DFDC395834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Scripture and Song Service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2EAC21-328B-417C-B58F-1280775C86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E1671-4CFA-4824-9FB9-02371CCF6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80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B10EEC-5EDB-4EB1-9003-C0B4B0D4F5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E6965F-0B3A-4879-8615-10D11DA193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65A701-3765-4D90-9A61-23D2B1267E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873D27-C7D7-4A9E-BEC4-4232A04C19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2548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8E6E9B-26CD-492F-BBAA-C0E2F8AFE1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109B7D-6AFF-4F2D-81E4-3C33C97362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C49C4F-55F9-4218-B5BA-B32A77056B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CD5348-9B7B-4286-9668-9B1623A1CB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6421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EE4B55-3A9D-42F7-A96C-793D8B14AA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509F56-2D65-40BC-B16D-D458BB4A4F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0726ED-C7AD-4EBD-A1D4-713D40E7D3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17B271-1E47-4D5B-9CB9-6EF786D925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1888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85DCC5-E28C-4A0E-B018-4709741E8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71EE01-E911-4EAF-B993-AB77575CE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316D86-254C-4A30-BA4E-DA76D75D38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61AFEB-CC5F-4DBF-BD60-0B2FA23298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8176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FD8D9C-A8F9-4021-94C8-2EC225E8EE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301BA2-4694-4183-A83C-F7265D3202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6AD579-C3E3-4070-BDCA-D56805A614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89F2A-5909-4D81-9AB7-D025550016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77964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D129D1-A0C2-4A01-96D1-9C221CC1C5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68CC51-7972-451D-8B63-764E06B294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E9FC00-8478-4F5C-A4AE-75D26129AC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8A4C5-B593-46EB-8336-E39EEF2287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312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C546631-F7C6-4F15-9D15-A457017EF6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1683C10-E6D3-4543-9299-D93361A31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1A5B85A-739A-4747-9E73-BF2DFF0B51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859682-ADDC-48D1-8DCA-E7AA1D11E6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626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0A03CF3-3B4F-486B-8D58-5C79202EE4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55E7874-CC9A-40AA-9EE8-F579B2A964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118FF18-EF55-4CDE-BA34-0A1E93204D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1DCB7-221F-4BA6-948C-3E2A34A0A9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9610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727DC3F-B630-422C-AD33-4583353643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A5D35E9-2436-4498-925D-DA3D40959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D74C3F-5FD9-4941-AE2B-7326B452A6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D029C-4FC8-46E0-9765-3938314151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043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590A9D-EB73-4CC9-B4E4-D1C1FFF42E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AC6C4-5558-487B-BA15-3A6777904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8D6449-BCA5-4999-B47D-A19702C9BB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617EB7-196D-4BD2-B5F9-04C16F1235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63094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AFC802-AD16-4C14-BB60-0F517E74FC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781D9E-CAB0-4B2C-970F-7AE8624E9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D682E3-F357-49B9-852C-CE45773ACB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3121D7-D686-4FBF-9B24-99F1586C5F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2542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D792F74-40DC-429A-9E26-CCF318337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30CB2DB-07EF-4A41-B29B-C46F9FF9C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A685105-F470-4E7C-875E-E908F4E652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F8E4C38-6D0B-4596-B50A-E9C7A2F9594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2417F3-6A2C-4FB0-A45F-8F8424DC2FB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214C94-BE3A-4D4D-B193-733EA715AD7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Text Box 9">
            <a:extLst>
              <a:ext uri="{FF2B5EF4-FFF2-40B4-BE49-F238E27FC236}">
                <a16:creationId xmlns:a16="http://schemas.microsoft.com/office/drawing/2014/main" id="{A7F5946C-D424-477F-A3DB-70FD50E72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19600"/>
            <a:ext cx="419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Opening Prayer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6F7D78-6E25-4F60-8A31-E98F0BC59C27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08A746-73B4-43DA-9F00-3C471D0A3B9C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221838-F3E9-4696-BCFA-ABA97B1BEDFE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9873DA6-0BCE-4996-B16B-8567B2F3C88A}"/>
              </a:ext>
            </a:extLst>
          </p:cNvPr>
          <p:cNvSpPr/>
          <p:nvPr/>
        </p:nvSpPr>
        <p:spPr>
          <a:xfrm>
            <a:off x="152400" y="6400800"/>
            <a:ext cx="120396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A564D2-4D14-46C3-94CA-7777C09DDCB4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pic>
        <p:nvPicPr>
          <p:cNvPr id="8" name="Picture 7" descr="A close up of a device&#10;&#10;Description automatically generated">
            <a:extLst>
              <a:ext uri="{FF2B5EF4-FFF2-40B4-BE49-F238E27FC236}">
                <a16:creationId xmlns:a16="http://schemas.microsoft.com/office/drawing/2014/main" id="{FC214E08-D07E-4D9A-AC24-543B82C86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208894"/>
            <a:ext cx="5438775" cy="5125231"/>
          </a:xfrm>
          <a:prstGeom prst="rect">
            <a:avLst/>
          </a:prstGeom>
        </p:spPr>
      </p:pic>
      <p:sp>
        <p:nvSpPr>
          <p:cNvPr id="18" name="Text Box 9">
            <a:extLst>
              <a:ext uri="{FF2B5EF4-FFF2-40B4-BE49-F238E27FC236}">
                <a16:creationId xmlns:a16="http://schemas.microsoft.com/office/drawing/2014/main" id="{03CA3133-579B-4275-BABB-8720250E2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0187" y="1457098"/>
            <a:ext cx="61722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 Medium" panose="00000600000000000000" pitchFamily="2" charset="0"/>
                <a:ea typeface="Inter Medium" panose="020B0602030000000004" pitchFamily="34" charset="0"/>
                <a:cs typeface="Arial" charset="0"/>
              </a:rPr>
              <a:t>John 6:66-69</a:t>
            </a:r>
          </a:p>
          <a:p>
            <a:pPr algn="ctr">
              <a:defRPr/>
            </a:pP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 Vietnam Medium" panose="00000600000000000000" pitchFamily="2" charset="0"/>
              <a:ea typeface="Inter Medium" panose="020B0602030000000004" pitchFamily="34" charset="0"/>
              <a:cs typeface="Arial" charset="0"/>
            </a:endParaRPr>
          </a:p>
          <a:p>
            <a:pPr algn="ctr">
              <a:defRPr/>
            </a:pPr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</a:t>
            </a:r>
            <a:r>
              <a:rPr lang="en-US" sz="3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#406</a:t>
            </a:r>
          </a:p>
          <a:p>
            <a:pPr algn="ctr">
              <a:defRPr/>
            </a:pPr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“More About Jesus”</a:t>
            </a:r>
            <a:endParaRPr lang="en-US" sz="3600" dirty="0">
              <a:latin typeface="Arial" charset="0"/>
              <a:cs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14D0A7-F1C2-42FA-9DCB-EA5FD8007BFD}"/>
              </a:ext>
            </a:extLst>
          </p:cNvPr>
          <p:cNvSpPr txBox="1"/>
          <p:nvPr/>
        </p:nvSpPr>
        <p:spPr>
          <a:xfrm>
            <a:off x="152400" y="228600"/>
            <a:ext cx="1188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Wonderful Words of Life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7">
            <a:extLst>
              <a:ext uri="{FF2B5EF4-FFF2-40B4-BE49-F238E27FC236}">
                <a16:creationId xmlns:a16="http://schemas.microsoft.com/office/drawing/2014/main" id="{2D6C7D89-D1B9-4016-BCD0-0FB7879FD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799"/>
            <a:ext cx="12192000" cy="69600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E7EDC3F8-9873-479B-A662-9A4249EFE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latin typeface="Be Vietnam SemiBold" panose="00000700000000000000" pitchFamily="2" charset="0"/>
                <a:ea typeface="Inter Semi Bold" panose="020B0702030000000004" pitchFamily="34" charset="0"/>
                <a:cs typeface="Arial" charset="0"/>
              </a:rPr>
              <a:t>WHAT IF THERE WERE NO WORDS OF LIFE?</a:t>
            </a: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68F2BC1B-7911-4148-8262-BF76B5C7F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405658"/>
            <a:ext cx="7648574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 Medium" panose="00000600000000000000" pitchFamily="2" charset="0"/>
                <a:ea typeface="Inter Medium" panose="020B0602030000000004" pitchFamily="34" charset="0"/>
                <a:cs typeface="Arial" charset="0"/>
              </a:rPr>
              <a:t>John 4:6-26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#</a:t>
            </a:r>
            <a:r>
              <a:rPr lang="en-US" sz="3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115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“In the Desert of Sorrow and Sin”</a:t>
            </a:r>
          </a:p>
          <a:p>
            <a:pPr algn="ctr">
              <a:defRPr/>
            </a:pP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 Vietnam" panose="00000500000000000000" pitchFamily="2" charset="0"/>
              <a:cs typeface="Arial" charset="0"/>
            </a:endParaRPr>
          </a:p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 Medium" panose="00000600000000000000" pitchFamily="2" charset="0"/>
                <a:ea typeface="Inter Medium" panose="020B0602030000000004" pitchFamily="34" charset="0"/>
                <a:cs typeface="Arial" charset="0"/>
              </a:rPr>
              <a:t>Revelation 5:1-12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#</a:t>
            </a:r>
            <a:r>
              <a:rPr lang="en-US" sz="3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34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“Worthy Art Thou”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87A1A0-2BA9-4FDF-8AD6-52FC82F2C840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2F8841E-AF7A-4A22-A397-D33E47EC27F2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3241AE-75A4-46CE-A6D9-8DC246292749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BED4148-9D0E-474A-82E4-32EF57B91992}"/>
              </a:ext>
            </a:extLst>
          </p:cNvPr>
          <p:cNvSpPr/>
          <p:nvPr/>
        </p:nvSpPr>
        <p:spPr>
          <a:xfrm>
            <a:off x="152400" y="6400800"/>
            <a:ext cx="120396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6DA280-5C57-4144-A270-05C0091AAA71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pic>
        <p:nvPicPr>
          <p:cNvPr id="20" name="Picture 19" descr="A close up of a device&#10;&#10;Description automatically generated">
            <a:extLst>
              <a:ext uri="{FF2B5EF4-FFF2-40B4-BE49-F238E27FC236}">
                <a16:creationId xmlns:a16="http://schemas.microsoft.com/office/drawing/2014/main" id="{21AF054B-DA1D-4067-9E8B-16C4945CA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6" y="2070580"/>
            <a:ext cx="4524374" cy="426354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16435BE-94FF-46B4-91EA-18EDDDCB8D86}"/>
              </a:ext>
            </a:extLst>
          </p:cNvPr>
          <p:cNvSpPr txBox="1"/>
          <p:nvPr/>
        </p:nvSpPr>
        <p:spPr>
          <a:xfrm>
            <a:off x="152400" y="228600"/>
            <a:ext cx="1188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Wonderful Words of Life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C242EFA-5F83-48A0-A3F8-09DEEA5844FB}"/>
              </a:ext>
            </a:extLst>
          </p:cNvPr>
          <p:cNvSpPr/>
          <p:nvPr/>
        </p:nvSpPr>
        <p:spPr>
          <a:xfrm>
            <a:off x="152401" y="1740311"/>
            <a:ext cx="11887200" cy="572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3C0CFF6D-A551-42DD-9D37-E0AFDD816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286000"/>
            <a:ext cx="8763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 Medium" panose="00000600000000000000" pitchFamily="2" charset="0"/>
                <a:ea typeface="Inter Medium" panose="020B0602030000000004" pitchFamily="34" charset="0"/>
                <a:cs typeface="Arial" charset="0"/>
              </a:rPr>
              <a:t>1 Peter 1:3-23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#</a:t>
            </a:r>
            <a:r>
              <a:rPr lang="en-US" sz="3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144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“My Faith Looks Up To Thee”</a:t>
            </a:r>
          </a:p>
          <a:p>
            <a:pPr algn="ctr">
              <a:defRPr/>
            </a:pPr>
            <a:endParaRPr lang="en-US" sz="14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 Vietnam" panose="00000500000000000000" pitchFamily="2" charset="0"/>
              <a:cs typeface="Arial" charset="0"/>
            </a:endParaRPr>
          </a:p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 Medium" panose="00000600000000000000" pitchFamily="2" charset="0"/>
                <a:ea typeface="Inter Medium" panose="020B0602030000000004" pitchFamily="34" charset="0"/>
                <a:cs typeface="Arial" charset="0"/>
              </a:rPr>
              <a:t>Psalm 119:1-16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#</a:t>
            </a:r>
            <a:r>
              <a:rPr lang="en-US" sz="3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435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“How Shall the Young Secure Their Hearts?”</a:t>
            </a:r>
          </a:p>
          <a:p>
            <a:pPr algn="ctr">
              <a:defRPr/>
            </a:pPr>
            <a:endParaRPr lang="en-US" sz="1400" i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 Vietnam" panose="00000500000000000000" pitchFamily="2" charset="0"/>
              <a:cs typeface="Arial" charset="0"/>
            </a:endParaRPr>
          </a:p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Prayer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0CC3E7DA-CB25-4987-B165-F5DB0498E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1752600"/>
            <a:ext cx="118872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#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405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: Wonderful Words of Life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(first verse only)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B3531C-48B0-473F-BD94-B5DBBA56013E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0489DBB-BE32-4A5D-BCC1-B23CB24F5784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7E79C2-A02F-4D80-9C92-084D89D4C17E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32C0F0-64E8-4088-B0ED-EACCE105D016}"/>
              </a:ext>
            </a:extLst>
          </p:cNvPr>
          <p:cNvSpPr/>
          <p:nvPr/>
        </p:nvSpPr>
        <p:spPr>
          <a:xfrm>
            <a:off x="152400" y="6400800"/>
            <a:ext cx="120396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43323E-1B54-44BC-B5AD-470D448889D6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pic>
        <p:nvPicPr>
          <p:cNvPr id="20" name="Picture 19" descr="A close up of a device&#10;&#10;Description automatically generated">
            <a:extLst>
              <a:ext uri="{FF2B5EF4-FFF2-40B4-BE49-F238E27FC236}">
                <a16:creationId xmlns:a16="http://schemas.microsoft.com/office/drawing/2014/main" id="{E7918578-8537-430B-9BCA-6B43E490E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7" y="2413913"/>
            <a:ext cx="3914774" cy="368908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376339B-2284-45A5-B2DE-EDFBB4725B23}"/>
              </a:ext>
            </a:extLst>
          </p:cNvPr>
          <p:cNvSpPr txBox="1"/>
          <p:nvPr/>
        </p:nvSpPr>
        <p:spPr>
          <a:xfrm>
            <a:off x="152400" y="228600"/>
            <a:ext cx="1188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Wonderful Words of Life</a:t>
            </a: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28E40646-E115-45FF-B90C-2189FF5FA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799"/>
            <a:ext cx="12192000" cy="69600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23" name="Text Box 8">
            <a:extLst>
              <a:ext uri="{FF2B5EF4-FFF2-40B4-BE49-F238E27FC236}">
                <a16:creationId xmlns:a16="http://schemas.microsoft.com/office/drawing/2014/main" id="{96AC190E-8F9C-4027-A72D-3A5E96EFF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latin typeface="Be Vietnam SemiBold" panose="00000700000000000000" pitchFamily="2" charset="0"/>
                <a:ea typeface="Inter Semi Bold" panose="020B0702030000000004" pitchFamily="34" charset="0"/>
                <a:cs typeface="Arial" charset="0"/>
              </a:rPr>
              <a:t>WORDS THAT TEACH ME FAITH AND DUTY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6">
            <a:extLst>
              <a:ext uri="{FF2B5EF4-FFF2-40B4-BE49-F238E27FC236}">
                <a16:creationId xmlns:a16="http://schemas.microsoft.com/office/drawing/2014/main" id="{296C7506-7434-4B65-AC5F-F4CD899F6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286000"/>
            <a:ext cx="8763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 Medium" panose="00000600000000000000" pitchFamily="2" charset="0"/>
                <a:ea typeface="Inter Medium" panose="020B0602030000000004" pitchFamily="34" charset="0"/>
                <a:cs typeface="Arial" charset="0"/>
              </a:rPr>
              <a:t>Revelation 21:1-7; 22:17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#</a:t>
            </a:r>
            <a:r>
              <a:rPr lang="en-US" sz="3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287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“There’s A Fountain Free”</a:t>
            </a:r>
          </a:p>
          <a:p>
            <a:pPr algn="ctr">
              <a:defRPr/>
            </a:pPr>
            <a:endParaRPr lang="en-US" sz="32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 Vietnam" panose="00000500000000000000" pitchFamily="2" charset="0"/>
              <a:cs typeface="Arial" charset="0"/>
            </a:endParaRPr>
          </a:p>
          <a:p>
            <a:pPr algn="ctr">
              <a:defRPr/>
            </a:pPr>
            <a:endParaRPr lang="en-US" sz="14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 Vietnam" panose="00000500000000000000" pitchFamily="2" charset="0"/>
              <a:cs typeface="Arial" charset="0"/>
            </a:endParaRPr>
          </a:p>
          <a:p>
            <a:pPr algn="ctr">
              <a:defRPr/>
            </a:pPr>
            <a:endParaRPr lang="en-US" sz="14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 Vietnam" panose="00000500000000000000" pitchFamily="2" charset="0"/>
              <a:cs typeface="Arial" charset="0"/>
            </a:endParaRPr>
          </a:p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 Medium" panose="00000600000000000000" pitchFamily="2" charset="0"/>
                <a:ea typeface="Inter Medium" panose="020B0602030000000004" pitchFamily="34" charset="0"/>
                <a:cs typeface="Arial" charset="0"/>
              </a:rPr>
              <a:t>Isaiah 53:1-12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#</a:t>
            </a:r>
            <a:r>
              <a:rPr lang="en-US" sz="3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157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“At The Cross”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CCD15BA-01B7-4DC6-BD40-E89BC1B7FE28}"/>
              </a:ext>
            </a:extLst>
          </p:cNvPr>
          <p:cNvSpPr/>
          <p:nvPr/>
        </p:nvSpPr>
        <p:spPr>
          <a:xfrm>
            <a:off x="152401" y="1740311"/>
            <a:ext cx="11887200" cy="572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13F865D9-DEDE-44C2-AD60-50B33AE31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3962400"/>
            <a:ext cx="5943600" cy="641350"/>
          </a:xfrm>
          <a:prstGeom prst="rect">
            <a:avLst/>
          </a:prstGeom>
          <a:solidFill>
            <a:srgbClr val="7A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latin typeface="Be Vietnam" panose="00000500000000000000" pitchFamily="2" charset="0"/>
                <a:cs typeface="Arial" charset="0"/>
              </a:rPr>
              <a:t>Lord’s Supper Offered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D88085-124F-4D67-A179-1B36EEEA7CD7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2016FC-9E4A-4BAF-9B2E-D737BEEC03C8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E69913-97A4-4CD8-8DE4-76F53532C5B1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1896A-0B68-474B-956D-3B1A78B257F5}"/>
              </a:ext>
            </a:extLst>
          </p:cNvPr>
          <p:cNvSpPr/>
          <p:nvPr/>
        </p:nvSpPr>
        <p:spPr>
          <a:xfrm>
            <a:off x="152400" y="6400800"/>
            <a:ext cx="120396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FC3647-457E-49E4-8F23-01E4738D6C62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F76CF2-2C2F-4547-B1FC-B993ECBA5654}"/>
              </a:ext>
            </a:extLst>
          </p:cNvPr>
          <p:cNvSpPr txBox="1"/>
          <p:nvPr/>
        </p:nvSpPr>
        <p:spPr>
          <a:xfrm>
            <a:off x="152400" y="228600"/>
            <a:ext cx="1188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Wonderful Words of Life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44D90CAD-F5DF-4F49-B8D6-1F15F0F58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799"/>
            <a:ext cx="12192000" cy="69600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Text Box 8">
            <a:extLst>
              <a:ext uri="{FF2B5EF4-FFF2-40B4-BE49-F238E27FC236}">
                <a16:creationId xmlns:a16="http://schemas.microsoft.com/office/drawing/2014/main" id="{227B58EA-D8EB-4E9B-A34C-D4C9D5364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latin typeface="Be Vietnam SemiBold" panose="00000700000000000000" pitchFamily="2" charset="0"/>
                <a:ea typeface="Inter Semi Bold" panose="020B0702030000000004" pitchFamily="34" charset="0"/>
                <a:cs typeface="Arial" charset="0"/>
              </a:rPr>
              <a:t>ALL SO FREELY GIVEN</a:t>
            </a: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46899F5A-CB61-480E-B62B-853BDB338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1188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#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405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: Wonderful Words of Life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(second verse only)</a:t>
            </a:r>
          </a:p>
        </p:txBody>
      </p:sp>
      <p:pic>
        <p:nvPicPr>
          <p:cNvPr id="27" name="Picture 26" descr="A close up of a device&#10;&#10;Description automatically generated">
            <a:extLst>
              <a:ext uri="{FF2B5EF4-FFF2-40B4-BE49-F238E27FC236}">
                <a16:creationId xmlns:a16="http://schemas.microsoft.com/office/drawing/2014/main" id="{64F075F3-90B5-4697-8F46-9BA30C996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7" y="2413913"/>
            <a:ext cx="3914774" cy="36890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6">
            <a:extLst>
              <a:ext uri="{FF2B5EF4-FFF2-40B4-BE49-F238E27FC236}">
                <a16:creationId xmlns:a16="http://schemas.microsoft.com/office/drawing/2014/main" id="{296C7506-7434-4B65-AC5F-F4CD899F6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286000"/>
            <a:ext cx="8763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 Medium" panose="00000600000000000000" pitchFamily="2" charset="0"/>
                <a:ea typeface="Inter Medium" panose="020B0602030000000004" pitchFamily="34" charset="0"/>
                <a:cs typeface="Arial" charset="0"/>
              </a:rPr>
              <a:t>Matthew 10:1-8; 28:18-20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#</a:t>
            </a:r>
            <a:r>
              <a:rPr lang="en-US" sz="3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374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“Ring Out The Message”</a:t>
            </a:r>
          </a:p>
          <a:p>
            <a:pPr algn="ctr">
              <a:defRPr/>
            </a:pPr>
            <a:endParaRPr lang="en-US" sz="32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 Vietnam" panose="00000500000000000000" pitchFamily="2" charset="0"/>
              <a:cs typeface="Arial" charset="0"/>
            </a:endParaRPr>
          </a:p>
          <a:p>
            <a:pPr algn="ctr">
              <a:defRPr/>
            </a:pPr>
            <a:endParaRPr lang="en-US" sz="14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 Vietnam" panose="00000500000000000000" pitchFamily="2" charset="0"/>
              <a:cs typeface="Arial" charset="0"/>
            </a:endParaRPr>
          </a:p>
          <a:p>
            <a:pPr algn="ctr">
              <a:defRPr/>
            </a:pPr>
            <a:endParaRPr lang="en-US" sz="14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 Vietnam" panose="00000500000000000000" pitchFamily="2" charset="0"/>
              <a:cs typeface="Arial" charset="0"/>
            </a:endParaRP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#</a:t>
            </a:r>
            <a:r>
              <a:rPr lang="en-US" sz="32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274</a:t>
            </a:r>
          </a:p>
          <a:p>
            <a:pPr algn="ctr">
              <a:defRPr/>
            </a:pPr>
            <a:r>
              <a:rPr lang="en-US" sz="32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“Softly And Tenderly”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13F865D9-DEDE-44C2-AD60-50B33AE31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001869"/>
            <a:ext cx="59436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latin typeface="Be Vietnam" panose="00000500000000000000" pitchFamily="2" charset="0"/>
                <a:cs typeface="Arial" charset="0"/>
              </a:rPr>
              <a:t>Lord’s Invitation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CCD15BA-01B7-4DC6-BD40-E89BC1B7FE28}"/>
              </a:ext>
            </a:extLst>
          </p:cNvPr>
          <p:cNvSpPr/>
          <p:nvPr/>
        </p:nvSpPr>
        <p:spPr>
          <a:xfrm>
            <a:off x="152401" y="1740311"/>
            <a:ext cx="11887200" cy="5722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D88085-124F-4D67-A179-1B36EEEA7CD7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2016FC-9E4A-4BAF-9B2E-D737BEEC03C8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E69913-97A4-4CD8-8DE4-76F53532C5B1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21896A-0B68-474B-956D-3B1A78B257F5}"/>
              </a:ext>
            </a:extLst>
          </p:cNvPr>
          <p:cNvSpPr/>
          <p:nvPr/>
        </p:nvSpPr>
        <p:spPr>
          <a:xfrm>
            <a:off x="152400" y="6400800"/>
            <a:ext cx="120396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3FC3647-457E-49E4-8F23-01E4738D6C62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F76CF2-2C2F-4547-B1FC-B993ECBA5654}"/>
              </a:ext>
            </a:extLst>
          </p:cNvPr>
          <p:cNvSpPr txBox="1"/>
          <p:nvPr/>
        </p:nvSpPr>
        <p:spPr>
          <a:xfrm>
            <a:off x="152400" y="228600"/>
            <a:ext cx="1188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Wonderful Words of Life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44D90CAD-F5DF-4F49-B8D6-1F15F0F58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66799"/>
            <a:ext cx="12192000" cy="69600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Text Box 8">
            <a:extLst>
              <a:ext uri="{FF2B5EF4-FFF2-40B4-BE49-F238E27FC236}">
                <a16:creationId xmlns:a16="http://schemas.microsoft.com/office/drawing/2014/main" id="{227B58EA-D8EB-4E9B-A34C-D4C9D5364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4300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latin typeface="Be Vietnam SemiBold" panose="00000700000000000000" pitchFamily="2" charset="0"/>
                <a:ea typeface="Inter Semi Bold" panose="020B0702030000000004" pitchFamily="34" charset="0"/>
                <a:cs typeface="Arial" charset="0"/>
              </a:rPr>
              <a:t>SWEETLY ECHO THE GOSPEL CALL</a:t>
            </a: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46899F5A-CB61-480E-B62B-853BDB338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1188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#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405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: Wonderful Words of Life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(third verse only)</a:t>
            </a:r>
          </a:p>
        </p:txBody>
      </p:sp>
      <p:pic>
        <p:nvPicPr>
          <p:cNvPr id="27" name="Picture 26" descr="A close up of a device&#10;&#10;Description automatically generated">
            <a:extLst>
              <a:ext uri="{FF2B5EF4-FFF2-40B4-BE49-F238E27FC236}">
                <a16:creationId xmlns:a16="http://schemas.microsoft.com/office/drawing/2014/main" id="{64F075F3-90B5-4697-8F46-9BA30C996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7" y="2413913"/>
            <a:ext cx="3914774" cy="368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560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8B0BB0C-4648-40AC-8984-F6F7AEC58F08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061A17-D289-4A78-B264-5908AD357D73}"/>
              </a:ext>
            </a:extLst>
          </p:cNvPr>
          <p:cNvSpPr/>
          <p:nvPr/>
        </p:nvSpPr>
        <p:spPr>
          <a:xfrm>
            <a:off x="12039600" y="0"/>
            <a:ext cx="152400" cy="685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28E6EC-D75A-44D4-AE47-9B2D983FDD1D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E87C71-697A-40DD-911A-001BAD70F242}"/>
              </a:ext>
            </a:extLst>
          </p:cNvPr>
          <p:cNvSpPr/>
          <p:nvPr/>
        </p:nvSpPr>
        <p:spPr>
          <a:xfrm>
            <a:off x="152400" y="6400800"/>
            <a:ext cx="12039600" cy="152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319140-5746-4DAC-9045-9A6D3A69AFC4}"/>
              </a:ext>
            </a:extLst>
          </p:cNvPr>
          <p:cNvSpPr txBox="1"/>
          <p:nvPr/>
        </p:nvSpPr>
        <p:spPr>
          <a:xfrm>
            <a:off x="0" y="655320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pic>
        <p:nvPicPr>
          <p:cNvPr id="19" name="Picture 18" descr="A close up of a device&#10;&#10;Description automatically generated">
            <a:extLst>
              <a:ext uri="{FF2B5EF4-FFF2-40B4-BE49-F238E27FC236}">
                <a16:creationId xmlns:a16="http://schemas.microsoft.com/office/drawing/2014/main" id="{821348CF-C438-47F1-BD58-8F5BE5D8E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208894"/>
            <a:ext cx="5438775" cy="512523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B16F1EE-92E5-4B8A-A512-2708B6BA7A25}"/>
              </a:ext>
            </a:extLst>
          </p:cNvPr>
          <p:cNvSpPr txBox="1"/>
          <p:nvPr/>
        </p:nvSpPr>
        <p:spPr>
          <a:xfrm>
            <a:off x="152400" y="228600"/>
            <a:ext cx="1188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Be Vietnam" panose="00000500000000000000" pitchFamily="2" charset="0"/>
                <a:ea typeface="Inter" panose="020B0502030000000004" pitchFamily="34" charset="0"/>
              </a:rPr>
              <a:t>Wonderful Words of Life</a:t>
            </a:r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0F12F357-461E-48CD-9ECC-8099D7F93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19600"/>
            <a:ext cx="419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Closing Prayer</a:t>
            </a:r>
          </a:p>
        </p:txBody>
      </p:sp>
      <p:sp>
        <p:nvSpPr>
          <p:cNvPr id="22" name="Text Box 9">
            <a:extLst>
              <a:ext uri="{FF2B5EF4-FFF2-40B4-BE49-F238E27FC236}">
                <a16:creationId xmlns:a16="http://schemas.microsoft.com/office/drawing/2014/main" id="{C8DA9588-F70B-470F-AC49-E36CC7DF1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0187" y="1457098"/>
            <a:ext cx="61722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 Vietnam Medium" panose="00000600000000000000" pitchFamily="2" charset="0"/>
              <a:ea typeface="Inter Medium" panose="020B0602030000000004" pitchFamily="34" charset="0"/>
              <a:cs typeface="Arial" charset="0"/>
            </a:endParaRPr>
          </a:p>
          <a:p>
            <a:pPr algn="ctr">
              <a:defRPr/>
            </a:pPr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Song </a:t>
            </a:r>
            <a:r>
              <a:rPr lang="en-US" sz="3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#117</a:t>
            </a:r>
          </a:p>
          <a:p>
            <a:pPr algn="ctr">
              <a:defRPr/>
            </a:pPr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“Guide Me O Thou</a:t>
            </a:r>
            <a:b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</a:br>
            <a:r>
              <a:rPr lang="en-US" sz="3600" dirty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 Vietnam" panose="00000500000000000000" pitchFamily="2" charset="0"/>
                <a:cs typeface="Arial" charset="0"/>
              </a:rPr>
              <a:t>Great Jehovah”</a:t>
            </a:r>
            <a:endParaRPr lang="en-US" sz="36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318</Words>
  <Application>Microsoft Office PowerPoint</Application>
  <PresentationFormat>Widescreen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Be Vietnam</vt:lpstr>
      <vt:lpstr>Be Vietnam Medium</vt:lpstr>
      <vt:lpstr>Be Vietnam SemiBold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23</cp:revision>
  <cp:lastPrinted>2021-08-16T14:16:21Z</cp:lastPrinted>
  <dcterms:created xsi:type="dcterms:W3CDTF">2004-08-17T17:08:53Z</dcterms:created>
  <dcterms:modified xsi:type="dcterms:W3CDTF">2021-08-16T15:10:12Z</dcterms:modified>
</cp:coreProperties>
</file>