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8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1338C-0E48-4875-B181-00F3A17F5C6A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6691C-DD3F-40C1-810E-E04DF8457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580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1338C-0E48-4875-B181-00F3A17F5C6A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6691C-DD3F-40C1-810E-E04DF8457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94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1338C-0E48-4875-B181-00F3A17F5C6A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6691C-DD3F-40C1-810E-E04DF8457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394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1338C-0E48-4875-B181-00F3A17F5C6A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6691C-DD3F-40C1-810E-E04DF8457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031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1338C-0E48-4875-B181-00F3A17F5C6A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6691C-DD3F-40C1-810E-E04DF8457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197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1338C-0E48-4875-B181-00F3A17F5C6A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6691C-DD3F-40C1-810E-E04DF8457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992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1338C-0E48-4875-B181-00F3A17F5C6A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6691C-DD3F-40C1-810E-E04DF8457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89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1338C-0E48-4875-B181-00F3A17F5C6A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6691C-DD3F-40C1-810E-E04DF8457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727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1338C-0E48-4875-B181-00F3A17F5C6A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6691C-DD3F-40C1-810E-E04DF8457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078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1338C-0E48-4875-B181-00F3A17F5C6A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6691C-DD3F-40C1-810E-E04DF8457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53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1338C-0E48-4875-B181-00F3A17F5C6A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6691C-DD3F-40C1-810E-E04DF8457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3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1338C-0E48-4875-B181-00F3A17F5C6A}" type="datetimeFigureOut">
              <a:rPr lang="en-US" smtClean="0"/>
              <a:pPr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6691C-DD3F-40C1-810E-E04DF8457CA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171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435429"/>
            <a:ext cx="11386456" cy="806661"/>
          </a:xfrm>
          <a:solidFill>
            <a:schemeClr val="accent2">
              <a:lumMod val="75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We Are The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Children of God</a:t>
            </a:r>
          </a:p>
        </p:txBody>
      </p:sp>
      <p:sp>
        <p:nvSpPr>
          <p:cNvPr id="4" name="Rectangle 3"/>
          <p:cNvSpPr/>
          <p:nvPr/>
        </p:nvSpPr>
        <p:spPr>
          <a:xfrm>
            <a:off x="11" y="0"/>
            <a:ext cx="257695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934305" y="0"/>
            <a:ext cx="257695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1433" y="0"/>
            <a:ext cx="11752871" cy="31215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1429" y="6545844"/>
            <a:ext cx="11865428" cy="31215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pic>
        <p:nvPicPr>
          <p:cNvPr id="2050" name="Picture 2" descr="http://walkwithjesusonline.com/wp-content/uploads/2014/03/Children-Of-God-Most-High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987" y="4503132"/>
            <a:ext cx="4131984" cy="2042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691666" y="1455398"/>
            <a:ext cx="7101191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Romans 8:14-16</a:t>
            </a:r>
          </a:p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Song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800" b="1" dirty="0">
                <a:latin typeface="Calibri" panose="020F0502020204030204" pitchFamily="34" charset="0"/>
                <a:cs typeface="Calibri" panose="020F0502020204030204" pitchFamily="34" charset="0"/>
              </a:rPr>
              <a:t>#434</a:t>
            </a:r>
          </a:p>
          <a:p>
            <a:pPr algn="ctr"/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“All Hail the Power of Jesus’ Name”</a:t>
            </a:r>
          </a:p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Opening Prayer</a:t>
            </a:r>
          </a:p>
        </p:txBody>
      </p:sp>
      <p:pic>
        <p:nvPicPr>
          <p:cNvPr id="10" name="Picture 2" descr="http://insidenorthpoint.org/kids/files/2009/12/boy-worshipping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1" y="1365363"/>
            <a:ext cx="4136570" cy="3137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3212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06401" y="2741088"/>
            <a:ext cx="11382761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Psalm 8:4-9; John 3:16; 1 John 3:1-3</a:t>
            </a:r>
          </a:p>
          <a:p>
            <a:pPr algn="ctr"/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Song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800" b="1" dirty="0">
                <a:latin typeface="Calibri" panose="020F0502020204030204" pitchFamily="34" charset="0"/>
                <a:cs typeface="Calibri" panose="020F0502020204030204" pitchFamily="34" charset="0"/>
              </a:rPr>
              <a:t>#647</a:t>
            </a:r>
          </a:p>
          <a:p>
            <a:pPr algn="ctr"/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“The Way That He Loves”</a:t>
            </a:r>
          </a:p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4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Ephesians 1:15-2:7</a:t>
            </a:r>
          </a:p>
          <a:p>
            <a:pPr algn="ctr"/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Song</a:t>
            </a:r>
            <a:r>
              <a:rPr lang="en-US" sz="3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800" b="1" dirty="0">
                <a:latin typeface="Calibri" panose="020F0502020204030204" pitchFamily="34" charset="0"/>
                <a:cs typeface="Calibri" panose="020F0502020204030204" pitchFamily="34" charset="0"/>
              </a:rPr>
              <a:t>#412</a:t>
            </a:r>
          </a:p>
          <a:p>
            <a:pPr algn="ctr"/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“God Is Love”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06401" y="1366321"/>
            <a:ext cx="11386455" cy="132343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Children</a:t>
            </a:r>
          </a:p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 LOVED BY THE FATHER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154" y="3429000"/>
            <a:ext cx="2002960" cy="3007412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A943B5B6-3FFA-4EAE-9603-C801C7E10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01" y="435429"/>
            <a:ext cx="11386456" cy="806661"/>
          </a:xfrm>
          <a:solidFill>
            <a:schemeClr val="accent2">
              <a:lumMod val="75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We Are The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Children of God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8BB2E85-0188-46AC-ACE9-C908E474D00B}"/>
              </a:ext>
            </a:extLst>
          </p:cNvPr>
          <p:cNvSpPr/>
          <p:nvPr/>
        </p:nvSpPr>
        <p:spPr>
          <a:xfrm>
            <a:off x="11" y="0"/>
            <a:ext cx="257695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20D1E58-9822-43F7-85F0-F314B91A3DE4}"/>
              </a:ext>
            </a:extLst>
          </p:cNvPr>
          <p:cNvSpPr/>
          <p:nvPr/>
        </p:nvSpPr>
        <p:spPr>
          <a:xfrm>
            <a:off x="11934305" y="0"/>
            <a:ext cx="257695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D15DD13-2478-45A4-9B29-BD6F76CD692A}"/>
              </a:ext>
            </a:extLst>
          </p:cNvPr>
          <p:cNvSpPr/>
          <p:nvPr/>
        </p:nvSpPr>
        <p:spPr>
          <a:xfrm>
            <a:off x="181433" y="0"/>
            <a:ext cx="11752871" cy="31215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04C6CA4-0587-4190-BD88-6844A4D7A6B9}"/>
              </a:ext>
            </a:extLst>
          </p:cNvPr>
          <p:cNvSpPr/>
          <p:nvPr/>
        </p:nvSpPr>
        <p:spPr>
          <a:xfrm>
            <a:off x="181429" y="6545844"/>
            <a:ext cx="11865428" cy="31215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pic>
        <p:nvPicPr>
          <p:cNvPr id="19" name="Picture 18" descr="A person reading a book&#10;&#10;Description automatically generated">
            <a:extLst>
              <a:ext uri="{FF2B5EF4-FFF2-40B4-BE49-F238E27FC236}">
                <a16:creationId xmlns:a16="http://schemas.microsoft.com/office/drawing/2014/main" id="{27DEBCD3-9CB4-439F-AEED-45AADA5611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2639" y="3429000"/>
            <a:ext cx="2002960" cy="300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202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99153" y="2777370"/>
            <a:ext cx="11386445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John 3:4-10</a:t>
            </a:r>
          </a:p>
          <a:p>
            <a:pPr algn="ctr"/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Song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800" b="1" dirty="0">
                <a:latin typeface="Calibri" panose="020F0502020204030204" pitchFamily="34" charset="0"/>
                <a:cs typeface="Calibri" panose="020F0502020204030204" pitchFamily="34" charset="0"/>
              </a:rPr>
              <a:t>#118</a:t>
            </a:r>
          </a:p>
          <a:p>
            <a:pPr algn="ctr"/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“Take Time To Be Holy”</a:t>
            </a:r>
          </a:p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4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Psalm 24:1-5; 1 Corinthians 6:9-11</a:t>
            </a:r>
          </a:p>
          <a:p>
            <a:pPr algn="ctr"/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Song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800" b="1" dirty="0">
                <a:latin typeface="Calibri" panose="020F0502020204030204" pitchFamily="34" charset="0"/>
                <a:cs typeface="Calibri" panose="020F0502020204030204" pitchFamily="34" charset="0"/>
              </a:rPr>
              <a:t>#150</a:t>
            </a:r>
          </a:p>
          <a:p>
            <a:pPr algn="ctr"/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“Purer In Heart, O God”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9154" y="1380837"/>
            <a:ext cx="11393703" cy="132343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Children</a:t>
            </a:r>
          </a:p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PRACTICE RIGHTEOUSNESS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2529" y="2820987"/>
            <a:ext cx="2063070" cy="206307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01" y="2820987"/>
            <a:ext cx="2063070" cy="2063070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8EA9AD0A-F1FD-4857-A99C-3776575C9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01" y="435429"/>
            <a:ext cx="11386456" cy="806661"/>
          </a:xfrm>
          <a:solidFill>
            <a:schemeClr val="accent2">
              <a:lumMod val="75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We Are The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Children of God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0B9A445-71F8-4444-994C-2E650C398B81}"/>
              </a:ext>
            </a:extLst>
          </p:cNvPr>
          <p:cNvSpPr/>
          <p:nvPr/>
        </p:nvSpPr>
        <p:spPr>
          <a:xfrm>
            <a:off x="11" y="0"/>
            <a:ext cx="257695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A080CD1-6F8B-4AB8-A66A-9F14279CEA32}"/>
              </a:ext>
            </a:extLst>
          </p:cNvPr>
          <p:cNvSpPr/>
          <p:nvPr/>
        </p:nvSpPr>
        <p:spPr>
          <a:xfrm>
            <a:off x="11934305" y="0"/>
            <a:ext cx="257695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72847AD-C79A-4DD9-B515-6C7DD05D8D6A}"/>
              </a:ext>
            </a:extLst>
          </p:cNvPr>
          <p:cNvSpPr/>
          <p:nvPr/>
        </p:nvSpPr>
        <p:spPr>
          <a:xfrm>
            <a:off x="181433" y="0"/>
            <a:ext cx="11752871" cy="31215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D9B1CE3-87C6-476C-894A-8D18B5C4F022}"/>
              </a:ext>
            </a:extLst>
          </p:cNvPr>
          <p:cNvSpPr/>
          <p:nvPr/>
        </p:nvSpPr>
        <p:spPr>
          <a:xfrm>
            <a:off x="181429" y="6545844"/>
            <a:ext cx="11865428" cy="31215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73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99144" y="2748349"/>
            <a:ext cx="1139371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John 3:11-24</a:t>
            </a:r>
          </a:p>
          <a:p>
            <a:pPr algn="ctr"/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Song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800" b="1" dirty="0">
                <a:latin typeface="Calibri" panose="020F0502020204030204" pitchFamily="34" charset="0"/>
                <a:cs typeface="Calibri" panose="020F0502020204030204" pitchFamily="34" charset="0"/>
              </a:rPr>
              <a:t>#302</a:t>
            </a:r>
          </a:p>
          <a:p>
            <a:pPr algn="ctr"/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“Blest Be the Tie”</a:t>
            </a:r>
          </a:p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4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John 4:7-21</a:t>
            </a:r>
          </a:p>
          <a:p>
            <a:pPr algn="ctr"/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Song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800" b="1" dirty="0">
                <a:latin typeface="Calibri" panose="020F0502020204030204" pitchFamily="34" charset="0"/>
                <a:cs typeface="Calibri" panose="020F0502020204030204" pitchFamily="34" charset="0"/>
              </a:rPr>
              <a:t>#394</a:t>
            </a:r>
          </a:p>
          <a:p>
            <a:pPr algn="ctr"/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“Love One Another”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06401" y="1373581"/>
            <a:ext cx="11386455" cy="132343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Children</a:t>
            </a:r>
          </a:p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LOVE ONE ANOTHER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4514" y="2828510"/>
            <a:ext cx="2888342" cy="361042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01" y="2828510"/>
            <a:ext cx="2648856" cy="3608655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04A569F9-FC7D-4319-A45B-7CD79725D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01" y="435429"/>
            <a:ext cx="11386456" cy="806661"/>
          </a:xfrm>
          <a:solidFill>
            <a:schemeClr val="accent2">
              <a:lumMod val="75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We Are The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Children of God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752610E-5409-4EFE-A3FD-AC5768C18597}"/>
              </a:ext>
            </a:extLst>
          </p:cNvPr>
          <p:cNvSpPr/>
          <p:nvPr/>
        </p:nvSpPr>
        <p:spPr>
          <a:xfrm>
            <a:off x="11" y="0"/>
            <a:ext cx="257695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B50AF0-EA04-462C-936B-59E113E3A4D8}"/>
              </a:ext>
            </a:extLst>
          </p:cNvPr>
          <p:cNvSpPr/>
          <p:nvPr/>
        </p:nvSpPr>
        <p:spPr>
          <a:xfrm>
            <a:off x="11934305" y="0"/>
            <a:ext cx="257695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0629EE3-59BE-45D7-8235-D813106AFA86}"/>
              </a:ext>
            </a:extLst>
          </p:cNvPr>
          <p:cNvSpPr/>
          <p:nvPr/>
        </p:nvSpPr>
        <p:spPr>
          <a:xfrm>
            <a:off x="181433" y="0"/>
            <a:ext cx="11752871" cy="31215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A6BF8BC-AA3B-4A61-878A-33D620FAE66B}"/>
              </a:ext>
            </a:extLst>
          </p:cNvPr>
          <p:cNvSpPr/>
          <p:nvPr/>
        </p:nvSpPr>
        <p:spPr>
          <a:xfrm>
            <a:off x="181429" y="6545844"/>
            <a:ext cx="11865428" cy="31215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089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06401" y="2152196"/>
            <a:ext cx="1138645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Hebrews 9:24-28</a:t>
            </a:r>
          </a:p>
          <a:p>
            <a:pPr algn="ctr"/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Song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800" b="1" dirty="0">
                <a:latin typeface="Calibri" panose="020F0502020204030204" pitchFamily="34" charset="0"/>
                <a:cs typeface="Calibri" panose="020F0502020204030204" pitchFamily="34" charset="0"/>
              </a:rPr>
              <a:t>#183</a:t>
            </a:r>
          </a:p>
          <a:p>
            <a:pPr algn="ctr"/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“Tis Midnight; And On Olive’s Brow”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9154" y="1373583"/>
            <a:ext cx="11393703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LORD’S SUPPER OFFERED</a:t>
            </a:r>
          </a:p>
        </p:txBody>
      </p:sp>
      <p:pic>
        <p:nvPicPr>
          <p:cNvPr id="5122" name="Picture 2" descr="http://christianity201.files.wordpress.com/2013/01/communi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144" y="4014107"/>
            <a:ext cx="4281713" cy="2408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A97C3259-2A7B-412A-A912-2C94BF5DB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01" y="435429"/>
            <a:ext cx="11386456" cy="806661"/>
          </a:xfrm>
          <a:solidFill>
            <a:schemeClr val="accent2">
              <a:lumMod val="75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We Are The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Children of God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C570645-4D83-4EBB-AD5B-BEF6AD9EDD7D}"/>
              </a:ext>
            </a:extLst>
          </p:cNvPr>
          <p:cNvSpPr/>
          <p:nvPr/>
        </p:nvSpPr>
        <p:spPr>
          <a:xfrm>
            <a:off x="11" y="0"/>
            <a:ext cx="257695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91565EE-A061-4904-9F4A-07D3CA4B357F}"/>
              </a:ext>
            </a:extLst>
          </p:cNvPr>
          <p:cNvSpPr/>
          <p:nvPr/>
        </p:nvSpPr>
        <p:spPr>
          <a:xfrm>
            <a:off x="11934305" y="0"/>
            <a:ext cx="257695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17DD06B-6FC3-403A-8E09-090C6EE2E5F7}"/>
              </a:ext>
            </a:extLst>
          </p:cNvPr>
          <p:cNvSpPr/>
          <p:nvPr/>
        </p:nvSpPr>
        <p:spPr>
          <a:xfrm>
            <a:off x="181433" y="0"/>
            <a:ext cx="11752871" cy="31215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2D971B9-E6F2-4604-A2DE-BF51D538EAD1}"/>
              </a:ext>
            </a:extLst>
          </p:cNvPr>
          <p:cNvSpPr/>
          <p:nvPr/>
        </p:nvSpPr>
        <p:spPr>
          <a:xfrm>
            <a:off x="181429" y="6545844"/>
            <a:ext cx="11865428" cy="31215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60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06401" y="2878976"/>
            <a:ext cx="1137919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Luke 20:34-38; John 6:47-51</a:t>
            </a:r>
          </a:p>
          <a:p>
            <a:pPr algn="ctr"/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Song </a:t>
            </a:r>
            <a:r>
              <a:rPr lang="en-US" sz="3800" b="1" dirty="0">
                <a:latin typeface="Calibri" panose="020F0502020204030204" pitchFamily="34" charset="0"/>
                <a:cs typeface="Calibri" panose="020F0502020204030204" pitchFamily="34" charset="0"/>
              </a:rPr>
              <a:t>#662</a:t>
            </a:r>
          </a:p>
          <a:p>
            <a:pPr algn="ctr"/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“I’ll Live In Glory”</a:t>
            </a:r>
          </a:p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6401" y="1380837"/>
            <a:ext cx="11386455" cy="132343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Children</a:t>
            </a:r>
          </a:p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NOT DIE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8685" y="2797710"/>
            <a:ext cx="2714171" cy="3624861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9D664900-398C-40C5-9AF2-E7FFAC204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01" y="435429"/>
            <a:ext cx="11386456" cy="806661"/>
          </a:xfrm>
          <a:solidFill>
            <a:schemeClr val="accent2">
              <a:lumMod val="75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We Are The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Children of God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72542BE-2810-4A99-BD5B-82D00DDD0DD5}"/>
              </a:ext>
            </a:extLst>
          </p:cNvPr>
          <p:cNvSpPr/>
          <p:nvPr/>
        </p:nvSpPr>
        <p:spPr>
          <a:xfrm>
            <a:off x="11" y="0"/>
            <a:ext cx="257695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ECB529B-C31F-4B59-8768-62A6FC29941B}"/>
              </a:ext>
            </a:extLst>
          </p:cNvPr>
          <p:cNvSpPr/>
          <p:nvPr/>
        </p:nvSpPr>
        <p:spPr>
          <a:xfrm>
            <a:off x="11934305" y="0"/>
            <a:ext cx="257695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236460F-57DD-4F08-8783-6F55FCBB848D}"/>
              </a:ext>
            </a:extLst>
          </p:cNvPr>
          <p:cNvSpPr/>
          <p:nvPr/>
        </p:nvSpPr>
        <p:spPr>
          <a:xfrm>
            <a:off x="181433" y="0"/>
            <a:ext cx="11752871" cy="31215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3A6CA77-E3FA-4E91-8F06-54964274555A}"/>
              </a:ext>
            </a:extLst>
          </p:cNvPr>
          <p:cNvSpPr/>
          <p:nvPr/>
        </p:nvSpPr>
        <p:spPr>
          <a:xfrm>
            <a:off x="181429" y="6545844"/>
            <a:ext cx="11865428" cy="31215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pic>
        <p:nvPicPr>
          <p:cNvPr id="23" name="Picture 22" descr="A person reading a book&#10;&#10;Description automatically generated">
            <a:extLst>
              <a:ext uri="{FF2B5EF4-FFF2-40B4-BE49-F238E27FC236}">
                <a16:creationId xmlns:a16="http://schemas.microsoft.com/office/drawing/2014/main" id="{F359FECE-9506-41C0-B9CA-B9D85DD26D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01" y="2827548"/>
            <a:ext cx="2641599" cy="3595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405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06399" y="2189673"/>
            <a:ext cx="11379199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Invitation Song </a:t>
            </a:r>
            <a:r>
              <a:rPr lang="en-US" sz="3800" b="1" dirty="0">
                <a:latin typeface="Calibri" panose="020F0502020204030204" pitchFamily="34" charset="0"/>
                <a:cs typeface="Calibri" panose="020F0502020204030204" pitchFamily="34" charset="0"/>
              </a:rPr>
              <a:t>#268</a:t>
            </a:r>
          </a:p>
          <a:p>
            <a:pPr algn="ctr"/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“Hark, The Gentle Voice”</a:t>
            </a:r>
          </a:p>
          <a:p>
            <a:pPr algn="ctr"/>
            <a:endParaRPr lang="en-US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Closing Song </a:t>
            </a:r>
            <a:r>
              <a:rPr lang="en-US" sz="3800" b="1" dirty="0">
                <a:latin typeface="Calibri" panose="020F0502020204030204" pitchFamily="34" charset="0"/>
                <a:cs typeface="Calibri" panose="020F0502020204030204" pitchFamily="34" charset="0"/>
              </a:rPr>
              <a:t>#105</a:t>
            </a:r>
          </a:p>
          <a:p>
            <a:pPr algn="ctr"/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“I Am Thine, O Lord”</a:t>
            </a:r>
          </a:p>
          <a:p>
            <a:pPr algn="ctr"/>
            <a:endParaRPr lang="en-US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Closing Prayer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06401" y="1373578"/>
            <a:ext cx="11386456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GOSPEL INVITATION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01" y="2212951"/>
            <a:ext cx="2075542" cy="419701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0058" y="2212950"/>
            <a:ext cx="2075542" cy="4197017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70875FF1-4A59-4B6B-8862-33769759A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01" y="435429"/>
            <a:ext cx="11386456" cy="806661"/>
          </a:xfrm>
          <a:solidFill>
            <a:schemeClr val="accent2">
              <a:lumMod val="75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We Are The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Children of God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DEB5E9C-6411-41A3-BCA1-900071C6593F}"/>
              </a:ext>
            </a:extLst>
          </p:cNvPr>
          <p:cNvSpPr/>
          <p:nvPr/>
        </p:nvSpPr>
        <p:spPr>
          <a:xfrm>
            <a:off x="11" y="0"/>
            <a:ext cx="257695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C61C048-6F68-4324-AC5E-DC53CE7F2399}"/>
              </a:ext>
            </a:extLst>
          </p:cNvPr>
          <p:cNvSpPr/>
          <p:nvPr/>
        </p:nvSpPr>
        <p:spPr>
          <a:xfrm>
            <a:off x="11934305" y="0"/>
            <a:ext cx="257695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7DED80B-544C-4709-9CDD-6E352354512E}"/>
              </a:ext>
            </a:extLst>
          </p:cNvPr>
          <p:cNvSpPr/>
          <p:nvPr/>
        </p:nvSpPr>
        <p:spPr>
          <a:xfrm>
            <a:off x="181433" y="0"/>
            <a:ext cx="11752871" cy="31215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11B9CC8-A0E8-43A0-8F00-ACCF91515432}"/>
              </a:ext>
            </a:extLst>
          </p:cNvPr>
          <p:cNvSpPr/>
          <p:nvPr/>
        </p:nvSpPr>
        <p:spPr>
          <a:xfrm>
            <a:off x="181429" y="6545844"/>
            <a:ext cx="11865428" cy="31215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461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</TotalTime>
  <Words>220</Words>
  <Application>Microsoft Office PowerPoint</Application>
  <PresentationFormat>Widescreen</PresentationFormat>
  <Paragraphs>57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We Are The Children of God</vt:lpstr>
      <vt:lpstr>We Are The Children of God</vt:lpstr>
      <vt:lpstr>We Are The Children of God</vt:lpstr>
      <vt:lpstr>We Are The Children of God</vt:lpstr>
      <vt:lpstr>We Are The Children of God</vt:lpstr>
      <vt:lpstr>We Are The Children of God</vt:lpstr>
      <vt:lpstr>We Are The Children of God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 The      Children of God</dc:title>
  <dc:creator>Richard Thetford</dc:creator>
  <cp:lastModifiedBy>Richard Thetford</cp:lastModifiedBy>
  <cp:revision>23</cp:revision>
  <cp:lastPrinted>2023-10-10T02:19:53Z</cp:lastPrinted>
  <dcterms:created xsi:type="dcterms:W3CDTF">2015-12-29T22:59:44Z</dcterms:created>
  <dcterms:modified xsi:type="dcterms:W3CDTF">2023-10-10T02:31:22Z</dcterms:modified>
</cp:coreProperties>
</file>