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987" autoAdjust="0"/>
    <p:restoredTop sz="94653" autoAdjust="0"/>
  </p:normalViewPr>
  <p:slideViewPr>
    <p:cSldViewPr snapToGrid="0">
      <p:cViewPr varScale="1">
        <p:scale>
          <a:sx n="83" d="100"/>
          <a:sy n="83" d="100"/>
        </p:scale>
        <p:origin x="99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556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A3580-B2D6-0F7E-3EBD-2CF3CFD282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Poudre Valley church of Christ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3137C-67C6-7413-0ABB-9583774B69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r>
              <a:rPr lang="en-US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July 31,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68DDD-0287-7CC5-705C-A441205EF6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Our Relationship with Jesus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D4EAC-4EBE-3746-5FCD-6B5217A6F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17CF494-4B7D-4757-84B9-3622AF512C10}" type="slidenum">
              <a:rPr lang="en-US" b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‹#›</a:t>
            </a:fld>
            <a:endParaRPr lang="en-US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05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E9304EE-87F7-454A-8249-669EBC595D2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416367-A9DF-4B2A-A8BA-86197756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9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16367-A9DF-4B2A-A8BA-861977560A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4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410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Richie Thetford									                  www.thetfordcountry.com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0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5486"/>
            <a:ext cx="12192000" cy="2186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87779" cy="64375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004221" y="0"/>
            <a:ext cx="187779" cy="64375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6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5F3-361C-47F3-AE47-30F73CEC14EC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1539-8377-4046-AD67-9538EA19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0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5F3-361C-47F3-AE47-30F73CEC14EC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1539-8377-4046-AD67-9538EA19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 b="1">
                <a:latin typeface="Arimo" panose="020B0604020202020204" pitchFamily="34" charset="0"/>
                <a:cs typeface="Arimo" panose="020B0604020202020204" pitchFamily="34" charset="0"/>
              </a:defRPr>
            </a:lvl1pPr>
            <a:lvl2pPr>
              <a:defRPr sz="3400">
                <a:latin typeface="Arimo" panose="020B0604020202020204" pitchFamily="34" charset="0"/>
                <a:cs typeface="Arimo" panose="020B0604020202020204" pitchFamily="34" charset="0"/>
              </a:defRPr>
            </a:lvl2pPr>
            <a:lvl3pPr>
              <a:defRPr sz="3200">
                <a:latin typeface="Arimo" panose="020B0604020202020204" pitchFamily="34" charset="0"/>
                <a:cs typeface="Arimo" panose="020B0604020202020204" pitchFamily="34" charset="0"/>
              </a:defRPr>
            </a:lvl3pPr>
            <a:lvl4pPr>
              <a:defRPr sz="3000">
                <a:latin typeface="Arimo" panose="020B0604020202020204" pitchFamily="34" charset="0"/>
                <a:cs typeface="Arimo" panose="020B0604020202020204" pitchFamily="34" charset="0"/>
              </a:defRPr>
            </a:lvl4pPr>
            <a:lvl5pPr>
              <a:defRPr sz="2800">
                <a:latin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410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Richie Thetford									                  www.thetfordcountry.com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0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5486"/>
            <a:ext cx="12192000" cy="2186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87779" cy="64375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004221" y="0"/>
            <a:ext cx="187779" cy="64375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5F3-361C-47F3-AE47-30F73CEC14EC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1539-8377-4046-AD67-9538EA19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5F3-361C-47F3-AE47-30F73CEC14EC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1539-8377-4046-AD67-9538EA19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40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5F3-361C-47F3-AE47-30F73CEC14EC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1539-8377-4046-AD67-9538EA19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5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5F3-361C-47F3-AE47-30F73CEC14EC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1539-8377-4046-AD67-9538EA19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6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5F3-361C-47F3-AE47-30F73CEC14EC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1539-8377-4046-AD67-9538EA19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6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5F3-361C-47F3-AE47-30F73CEC14EC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1539-8377-4046-AD67-9538EA19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2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A5F3-361C-47F3-AE47-30F73CEC14EC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1539-8377-4046-AD67-9538EA19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8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A5F3-361C-47F3-AE47-30F73CEC14EC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31539-8377-4046-AD67-9538EA19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5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567349" y="4583379"/>
            <a:ext cx="2051221" cy="107091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08" y="205943"/>
            <a:ext cx="11804822" cy="7997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Our Relationship with </a:t>
            </a:r>
            <a:r>
              <a:rPr lang="en-US" b="1" dirty="0">
                <a:solidFill>
                  <a:srgbClr val="C00000"/>
                </a:solidFill>
              </a:rPr>
              <a:t>Jesus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2248" y="2012133"/>
            <a:ext cx="4662617" cy="4215716"/>
          </a:xfrm>
        </p:spPr>
        <p:txBody>
          <a:bodyPr>
            <a:normAutofit/>
          </a:bodyPr>
          <a:lstStyle/>
          <a:p>
            <a:r>
              <a:rPr lang="en-US" sz="3600" dirty="0"/>
              <a:t>“Jesus Is All</a:t>
            </a:r>
            <a:br>
              <a:rPr lang="en-US" sz="3600" dirty="0"/>
            </a:br>
            <a:r>
              <a:rPr lang="en-US" sz="3600" dirty="0"/>
              <a:t>the World to Me”</a:t>
            </a:r>
          </a:p>
          <a:p>
            <a:r>
              <a:rPr lang="en-US" sz="5000" b="1" dirty="0">
                <a:solidFill>
                  <a:srgbClr val="7030A0"/>
                </a:solidFill>
              </a:rPr>
              <a:t>451</a:t>
            </a:r>
          </a:p>
          <a:p>
            <a:endParaRPr lang="en-US" sz="4800" b="1" dirty="0">
              <a:solidFill>
                <a:srgbClr val="7030A0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Prayer</a:t>
            </a:r>
            <a:endParaRPr lang="en-US" sz="52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7" y="976227"/>
            <a:ext cx="7002162" cy="52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3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1" y="365125"/>
            <a:ext cx="11524735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Relationship with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4595" y="2751442"/>
            <a:ext cx="650789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  <a:t>“Almost Persuaded”</a:t>
            </a:r>
          </a:p>
          <a:p>
            <a:pPr algn="ctr"/>
            <a:r>
              <a:rPr lang="en-US" sz="5000" b="1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348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4595" y="1828800"/>
            <a:ext cx="6507891" cy="889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595" y="1894702"/>
            <a:ext cx="650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mo" panose="020B0604020202020204" pitchFamily="34" charset="0"/>
              </a:rPr>
              <a:t>Invitation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751" y="5799438"/>
            <a:ext cx="4950941" cy="255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58711" y="4123047"/>
            <a:ext cx="6507891" cy="889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8711" y="4188949"/>
            <a:ext cx="650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mo" panose="020B0604020202020204" pitchFamily="34" charset="0"/>
              </a:rPr>
              <a:t>Closing Song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4595" y="5025088"/>
            <a:ext cx="650789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  <a:t>“My Jesus I Love Thee”</a:t>
            </a:r>
          </a:p>
          <a:p>
            <a:pPr algn="ctr"/>
            <a:r>
              <a:rPr lang="en-US" sz="5000" b="1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110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" y="2154499"/>
            <a:ext cx="4852087" cy="370260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ECAF29C-6080-F96A-46D4-FA8BEABE2D48}"/>
              </a:ext>
            </a:extLst>
          </p:cNvPr>
          <p:cNvSpPr/>
          <p:nvPr/>
        </p:nvSpPr>
        <p:spPr>
          <a:xfrm>
            <a:off x="10297886" y="5626118"/>
            <a:ext cx="1630503" cy="65722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BFFEE-9702-C11E-62CE-466BA3F51359}"/>
              </a:ext>
            </a:extLst>
          </p:cNvPr>
          <p:cNvSpPr txBox="1"/>
          <p:nvPr/>
        </p:nvSpPr>
        <p:spPr>
          <a:xfrm>
            <a:off x="10392228" y="5653905"/>
            <a:ext cx="1469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2781623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1" y="365125"/>
            <a:ext cx="11524735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Relationship with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0" y="1713470"/>
            <a:ext cx="4555526" cy="4555526"/>
          </a:xfrm>
        </p:spPr>
      </p:pic>
      <p:sp>
        <p:nvSpPr>
          <p:cNvPr id="6" name="TextBox 5"/>
          <p:cNvSpPr txBox="1"/>
          <p:nvPr/>
        </p:nvSpPr>
        <p:spPr>
          <a:xfrm>
            <a:off x="5090983" y="2718487"/>
            <a:ext cx="673031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  <a:t>“Faith is the Victory”</a:t>
            </a:r>
          </a:p>
          <a:p>
            <a:pPr algn="ctr"/>
            <a:r>
              <a:rPr lang="en-US" sz="5000" b="1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576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Hebrews 11:1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Hebrews 10:22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John 20:30-31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8605" y="1828800"/>
            <a:ext cx="6853881" cy="889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8605" y="1894702"/>
            <a:ext cx="6853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mo" panose="020B0604020202020204" pitchFamily="34" charset="0"/>
              </a:rPr>
              <a:t>To Remember Him</a:t>
            </a:r>
          </a:p>
        </p:txBody>
      </p:sp>
    </p:spTree>
    <p:extLst>
      <p:ext uri="{BB962C8B-B14F-4D97-AF65-F5344CB8AC3E}">
        <p14:creationId xmlns:p14="http://schemas.microsoft.com/office/powerpoint/2010/main" val="322645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1" y="365125"/>
            <a:ext cx="11524735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Relationship with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6417" y="2940909"/>
            <a:ext cx="61060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  <a:t>“The Lord’s Supper”</a:t>
            </a:r>
          </a:p>
          <a:p>
            <a:pPr algn="ctr"/>
            <a:r>
              <a:rPr lang="en-US" sz="5000" b="1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171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John 3:16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Matthew 26:26-29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" y="2092411"/>
            <a:ext cx="5418666" cy="39212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06530" y="1828800"/>
            <a:ext cx="5955956" cy="889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6530" y="1894702"/>
            <a:ext cx="5955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mo" panose="020B0604020202020204" pitchFamily="34" charset="0"/>
              </a:rPr>
              <a:t>To Remember Him</a:t>
            </a:r>
          </a:p>
        </p:txBody>
      </p:sp>
    </p:spTree>
    <p:extLst>
      <p:ext uri="{BB962C8B-B14F-4D97-AF65-F5344CB8AC3E}">
        <p14:creationId xmlns:p14="http://schemas.microsoft.com/office/powerpoint/2010/main" val="377913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1" y="365125"/>
            <a:ext cx="11524735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Relationship with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4595" y="2751442"/>
            <a:ext cx="65078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  <a:t>“Trust and Obey”</a:t>
            </a:r>
          </a:p>
          <a:p>
            <a:pPr algn="ctr"/>
            <a:r>
              <a:rPr lang="en-US" sz="5000" b="1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326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Matthew 7:21; 17:5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Mark 16:15-16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John 14:15</a:t>
            </a:r>
          </a:p>
          <a:p>
            <a:pPr algn="ctr"/>
            <a:endParaRPr lang="en-US" sz="4400" dirty="0">
              <a:solidFill>
                <a:srgbClr val="7030A0"/>
              </a:solidFill>
              <a:latin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4595" y="1828800"/>
            <a:ext cx="6507891" cy="889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595" y="1894702"/>
            <a:ext cx="650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mo" panose="020B0604020202020204" pitchFamily="34" charset="0"/>
              </a:rPr>
              <a:t>To Follow After Him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5" y="2092411"/>
            <a:ext cx="4865817" cy="38470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7751" y="5799438"/>
            <a:ext cx="4950941" cy="255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1" y="365125"/>
            <a:ext cx="11524735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Relationship with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4595" y="2751442"/>
            <a:ext cx="650789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  <a:t>“Where He Leads I’ll Follow”</a:t>
            </a:r>
          </a:p>
          <a:p>
            <a:pPr algn="ctr"/>
            <a:r>
              <a:rPr lang="en-US" sz="5000" b="1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498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Mark 10:17-21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Matthew 8:19-21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2 Timothy 2:15</a:t>
            </a:r>
            <a:endParaRPr lang="en-US" sz="4400" dirty="0">
              <a:solidFill>
                <a:srgbClr val="7030A0"/>
              </a:solidFill>
              <a:latin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4595" y="1828800"/>
            <a:ext cx="6507891" cy="889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595" y="1894702"/>
            <a:ext cx="650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mo" panose="020B0604020202020204" pitchFamily="34" charset="0"/>
              </a:rPr>
              <a:t>To Follow After Him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751" y="5799438"/>
            <a:ext cx="4950941" cy="255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0" y="2024213"/>
            <a:ext cx="4874295" cy="39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4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1" y="365125"/>
            <a:ext cx="11524735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Relationship with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4595" y="2751442"/>
            <a:ext cx="65078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  <a:t>“Angry Words”</a:t>
            </a:r>
          </a:p>
          <a:p>
            <a:pPr algn="ctr"/>
            <a:r>
              <a:rPr lang="en-US" sz="5000" b="1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394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Colossians 3:8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James 3:1-10</a:t>
            </a:r>
            <a:endParaRPr lang="en-US" sz="4400" dirty="0">
              <a:solidFill>
                <a:srgbClr val="7030A0"/>
              </a:solidFill>
              <a:latin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4595" y="1828800"/>
            <a:ext cx="6507891" cy="889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595" y="1894702"/>
            <a:ext cx="650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mo" panose="020B0604020202020204" pitchFamily="34" charset="0"/>
              </a:rPr>
              <a:t>To Be Like Him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751" y="5799438"/>
            <a:ext cx="4950941" cy="255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" y="2077995"/>
            <a:ext cx="4835611" cy="39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4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578811" y="4977417"/>
            <a:ext cx="2051221" cy="107091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1" y="365125"/>
            <a:ext cx="11524735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Relationship with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4595" y="2751442"/>
            <a:ext cx="65078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  <a:t>“O To Be Like Thee”</a:t>
            </a:r>
          </a:p>
          <a:p>
            <a:pPr algn="ctr"/>
            <a:r>
              <a:rPr lang="en-US" sz="5000" b="1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97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1 John 3:1-4</a:t>
            </a:r>
          </a:p>
          <a:p>
            <a:pPr algn="ctr"/>
            <a:endParaRPr lang="en-US" sz="3400" b="1" dirty="0">
              <a:solidFill>
                <a:srgbClr val="7030A0"/>
              </a:solidFill>
              <a:latin typeface="Arimo" panose="020B06040202020202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Prayer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4595" y="1828800"/>
            <a:ext cx="6507891" cy="889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595" y="1894702"/>
            <a:ext cx="650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mo" panose="020B0604020202020204" pitchFamily="34" charset="0"/>
              </a:rPr>
              <a:t>To Be Like Him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751" y="5799438"/>
            <a:ext cx="4950941" cy="255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0" y="2118155"/>
            <a:ext cx="4831491" cy="38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9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1" y="365125"/>
            <a:ext cx="11524735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Relationship with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4595" y="2751442"/>
            <a:ext cx="650789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  <a:t>“On Jordan’s Stormy</a:t>
            </a:r>
            <a:b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</a:br>
            <a: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  <a:t>Banks I Stand”</a:t>
            </a:r>
          </a:p>
          <a:p>
            <a:pPr algn="ctr"/>
            <a:r>
              <a:rPr lang="en-US" sz="5000" b="1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254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John 14:1-3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Revelation 21:21</a:t>
            </a:r>
            <a:endParaRPr lang="en-US" sz="4400" dirty="0">
              <a:solidFill>
                <a:srgbClr val="7030A0"/>
              </a:solidFill>
              <a:latin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4595" y="1828800"/>
            <a:ext cx="6507891" cy="889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595" y="1894702"/>
            <a:ext cx="650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mo" panose="020B0604020202020204" pitchFamily="34" charset="0"/>
              </a:rPr>
              <a:t>To See Him Again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751" y="5799438"/>
            <a:ext cx="4950941" cy="255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" y="2068753"/>
            <a:ext cx="4870303" cy="388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0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1" y="365125"/>
            <a:ext cx="11524735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Relationship with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4595" y="2751442"/>
            <a:ext cx="650789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  <a:t>“We Shall See</a:t>
            </a:r>
            <a:b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</a:br>
            <a:r>
              <a:rPr lang="en-US" sz="3600" dirty="0">
                <a:latin typeface="Arimo" panose="020B0604020202020204" pitchFamily="34" charset="0"/>
                <a:cs typeface="Arimo" panose="020B0604020202020204" pitchFamily="34" charset="0"/>
              </a:rPr>
              <a:t>the King Someday”</a:t>
            </a:r>
          </a:p>
          <a:p>
            <a:pPr algn="ctr"/>
            <a:r>
              <a:rPr lang="en-US" sz="5000" b="1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532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1 Timothy 6:7-19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Arimo" panose="020B0604020202020204" pitchFamily="34" charset="0"/>
                <a:cs typeface="Arimo" panose="020B0604020202020204" pitchFamily="34" charset="0"/>
              </a:rPr>
              <a:t>Philippians 2:9-11</a:t>
            </a:r>
            <a:endParaRPr lang="en-US" sz="4400" dirty="0">
              <a:solidFill>
                <a:srgbClr val="7030A0"/>
              </a:solidFill>
              <a:latin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4595" y="1828800"/>
            <a:ext cx="6507891" cy="889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595" y="1894702"/>
            <a:ext cx="650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cs typeface="Arimo" panose="020B0604020202020204" pitchFamily="34" charset="0"/>
              </a:rPr>
              <a:t>To See Him Again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751" y="5799438"/>
            <a:ext cx="4950941" cy="255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" y="2123303"/>
            <a:ext cx="4868563" cy="38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05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ichard - Arial 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ard - Arial Widescreen" id="{EB122C64-4BE0-465B-9505-DCDE6F56C611}" vid="{EF6ED0EF-4837-41B0-B986-5560F91599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Richard - Arial Widescreen</Template>
  <TotalTime>596</TotalTime>
  <Words>202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Arimo</vt:lpstr>
      <vt:lpstr>Calibri</vt:lpstr>
      <vt:lpstr>Calibri Light</vt:lpstr>
      <vt:lpstr>Richard - Arial Widescreen</vt:lpstr>
      <vt:lpstr>Our Relationship with Jesus</vt:lpstr>
      <vt:lpstr>Our Relationship with Jesus</vt:lpstr>
      <vt:lpstr>Our Relationship with Jesus</vt:lpstr>
      <vt:lpstr>Our Relationship with Jesus</vt:lpstr>
      <vt:lpstr>Our Relationship with Jesus</vt:lpstr>
      <vt:lpstr>Our Relationship with Jesus</vt:lpstr>
      <vt:lpstr>Our Relationship with Jesus</vt:lpstr>
      <vt:lpstr>Our Relationship with Jesus</vt:lpstr>
      <vt:lpstr>Our Relationship with Jesus</vt:lpstr>
      <vt:lpstr>Our Relationship with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Relationship with Jesus</dc:title>
  <dc:creator>Richard Thetford</dc:creator>
  <cp:lastModifiedBy>Richard Thetford</cp:lastModifiedBy>
  <cp:revision>20</cp:revision>
  <cp:lastPrinted>2022-07-13T01:16:00Z</cp:lastPrinted>
  <dcterms:created xsi:type="dcterms:W3CDTF">2015-03-18T18:13:28Z</dcterms:created>
  <dcterms:modified xsi:type="dcterms:W3CDTF">2022-07-13T14:37:13Z</dcterms:modified>
</cp:coreProperties>
</file>