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281" r:id="rId2"/>
    <p:sldId id="280" r:id="rId3"/>
    <p:sldId id="282" r:id="rId4"/>
    <p:sldId id="283" r:id="rId5"/>
    <p:sldId id="284" r:id="rId6"/>
    <p:sldId id="285" r:id="rId7"/>
    <p:sldId id="28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9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0" d="100"/>
          <a:sy n="80" d="100"/>
        </p:scale>
        <p:origin x="244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B2E47-6F41-409B-AD22-834AE1EFF186}" type="datetimeFigureOut">
              <a:rPr lang="en-US" smtClean="0"/>
              <a:t>10/14/2017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0BE5A-9D85-4716-9443-9D9E66ACB5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782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6744A-403D-42A1-BFE7-61DA46EE7C6C}" type="datetimeFigureOut">
              <a:rPr lang="en-US" smtClean="0"/>
              <a:t>10/14/2017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05635-4EFD-4447-A451-86C57984FA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602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 bwMode="grayWhite">
          <a:xfrm>
            <a:off x="62932" y="1449305"/>
            <a:ext cx="9021537" cy="152734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62932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>
            <a:off x="62932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solidFill>
            <a:schemeClr val="accent1">
              <a:lumMod val="75000"/>
            </a:schemeClr>
          </a:solidFill>
        </p:spPr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10/14/2017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69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10/14/2017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736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2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10/14/2017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58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10/14/2017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43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 flipV="1">
            <a:off x="69413" y="2376830"/>
            <a:ext cx="9013515" cy="914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69147" y="2341477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68307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2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10/14/2017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22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10/14/2017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4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10/14/2017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27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10/14/2017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0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10/14/2017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55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10/14/2017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26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68509" y="4650476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Rectangle 12"/>
          <p:cNvSpPr/>
          <p:nvPr/>
        </p:nvSpPr>
        <p:spPr>
          <a:xfrm>
            <a:off x="68511" y="4773226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68309" y="66677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10/14/2017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57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t>10/14/2017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97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>
            <a:lumMod val="75000"/>
          </a:schemeClr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>
            <a:lumMod val="75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lumMod val="60000"/>
            <a:lumOff val="4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>
            <a:lumMod val="75000"/>
          </a:schemeClr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lumMod val="75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26030" indent="-285750" algn="l" rtl="0" eaLnBrk="1" latinLnBrk="0" hangingPunct="1">
        <a:spcBef>
          <a:spcPts val="370"/>
        </a:spcBef>
        <a:buClr>
          <a:schemeClr val="accent3">
            <a:lumMod val="50000"/>
          </a:schemeClr>
        </a:buClr>
        <a:buFont typeface="Arial" panose="020B0604020202020204" pitchFamily="34" charset="0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95400" y="3148643"/>
            <a:ext cx="6400800" cy="3441938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Segoe UI Semibold" panose="020B0702040204020203" pitchFamily="34" charset="0"/>
                <a:ea typeface="Noto Sans" panose="020B0502040504020204" pitchFamily="34" charset="0"/>
                <a:cs typeface="Segoe UI Semibold" panose="020B0702040204020203" pitchFamily="34" charset="0"/>
              </a:rPr>
              <a:t>Exodus 3:13-14</a:t>
            </a:r>
          </a:p>
          <a:p>
            <a:endParaRPr lang="en-US" dirty="0">
              <a:solidFill>
                <a:schemeClr val="tx1"/>
              </a:solidFill>
              <a:latin typeface="Segoe UI" panose="020B0502040204020203" pitchFamily="34" charset="0"/>
              <a:ea typeface="Noto Sans" panose="020B0502040504020204" pitchFamily="34" charset="0"/>
            </a:endParaRP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Noto Sans" panose="020B0502040504020204" pitchFamily="34" charset="0"/>
              </a:rPr>
              <a:t>Song #9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Noto Sans" panose="020B0502040504020204" pitchFamily="34" charset="0"/>
              </a:rPr>
              <a:t>“Our God, He Is Alive” </a:t>
            </a:r>
          </a:p>
          <a:p>
            <a:endParaRPr lang="en-US" dirty="0">
              <a:solidFill>
                <a:schemeClr val="tx1"/>
              </a:solidFill>
              <a:latin typeface="Segoe UI" panose="020B0502040204020203" pitchFamily="34" charset="0"/>
              <a:ea typeface="Noto Sans" panose="020B050204050402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Segoe UI" panose="020B0502040204020203" pitchFamily="34" charset="0"/>
                <a:ea typeface="Noto Sans" panose="020B0502040504020204" pitchFamily="34" charset="0"/>
              </a:rPr>
              <a:t>Prayer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A7D854-D388-46B8-8BDD-5677C3CE74E6}"/>
              </a:ext>
            </a:extLst>
          </p:cNvPr>
          <p:cNvSpPr txBox="1"/>
          <p:nvPr/>
        </p:nvSpPr>
        <p:spPr>
          <a:xfrm>
            <a:off x="241540" y="229727"/>
            <a:ext cx="8678173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sz="60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Noto Sans" panose="020B0502040504020204" pitchFamily="34" charset="0"/>
              </a:rPr>
              <a:t>OUR GOD IS ALIVE!</a:t>
            </a:r>
          </a:p>
        </p:txBody>
      </p:sp>
    </p:spTree>
    <p:extLst>
      <p:ext uri="{BB962C8B-B14F-4D97-AF65-F5344CB8AC3E}">
        <p14:creationId xmlns:p14="http://schemas.microsoft.com/office/powerpoint/2010/main" val="209960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Segoe UI" panose="020B0502040204020203" pitchFamily="34" charset="0"/>
                <a:ea typeface="Noto Sans" panose="020B0502040504020204" pitchFamily="34" charset="0"/>
                <a:cs typeface="Noto Serif" panose="02020600060500020200" pitchFamily="18" charset="0"/>
              </a:rPr>
              <a:t>He Has Spoken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95400" y="3157268"/>
            <a:ext cx="6400800" cy="362309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Segoe UI Semibold" panose="020B0702040204020203" pitchFamily="34" charset="0"/>
                <a:ea typeface="Noto Sans" panose="020B0502040504020204" pitchFamily="34" charset="0"/>
                <a:cs typeface="Segoe UI Semibold" panose="020B0702040204020203" pitchFamily="34" charset="0"/>
              </a:rPr>
              <a:t>Psalm 19:1-11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Noto Sans" panose="020B0502040504020204" pitchFamily="34" charset="0"/>
              </a:rPr>
              <a:t>Song #439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Noto Sans" panose="020B0502040504020204" pitchFamily="34" charset="0"/>
              </a:rPr>
              <a:t>“Psalm 19” </a:t>
            </a:r>
          </a:p>
          <a:p>
            <a:endParaRPr lang="en-US" dirty="0">
              <a:solidFill>
                <a:schemeClr val="tx1"/>
              </a:solidFill>
              <a:latin typeface="Segoe UI" panose="020B0502040204020203" pitchFamily="34" charset="0"/>
              <a:ea typeface="Noto Sans" panose="020B050204050402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Segoe UI Semibold" panose="020B0702040204020203" pitchFamily="34" charset="0"/>
                <a:ea typeface="Noto Sans" panose="020B0502040504020204" pitchFamily="34" charset="0"/>
                <a:cs typeface="Segoe UI Semibold" panose="020B0702040204020203" pitchFamily="34" charset="0"/>
              </a:rPr>
              <a:t>Hebrews 1:1-8; 2:1-3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Noto Sans" panose="020B0502040504020204" pitchFamily="34" charset="0"/>
              </a:rPr>
              <a:t>Song #415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Noto Sans" panose="020B0502040504020204" pitchFamily="34" charset="0"/>
              </a:rPr>
              <a:t>“To Christ Be True” 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Noto Sans" panose="020B0502040504020204" pitchFamily="34" charset="0"/>
              </a:rPr>
            </a:br>
            <a:r>
              <a:rPr lang="en-US" sz="1800" dirty="0">
                <a:solidFill>
                  <a:schemeClr val="tx1"/>
                </a:solidFill>
                <a:latin typeface="Segoe UI" panose="020B0502040204020203" pitchFamily="34" charset="0"/>
                <a:ea typeface="Noto Sans" panose="020B0502040504020204" pitchFamily="34" charset="0"/>
              </a:rPr>
              <a:t>(Verses 1 &amp; 2 only)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A7D854-D388-46B8-8BDD-5677C3CE74E6}"/>
              </a:ext>
            </a:extLst>
          </p:cNvPr>
          <p:cNvSpPr txBox="1"/>
          <p:nvPr/>
        </p:nvSpPr>
        <p:spPr>
          <a:xfrm>
            <a:off x="241540" y="229727"/>
            <a:ext cx="8678173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sz="6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Segoe UI" panose="020B0502040204020203" pitchFamily="34" charset="0"/>
                <a:ea typeface="Noto Sans" panose="020B0502040504020204" pitchFamily="34" charset="0"/>
              </a:rPr>
              <a:t>OUR GOD IS ALIVE!</a:t>
            </a:r>
          </a:p>
        </p:txBody>
      </p:sp>
    </p:spTree>
    <p:extLst>
      <p:ext uri="{BB962C8B-B14F-4D97-AF65-F5344CB8AC3E}">
        <p14:creationId xmlns:p14="http://schemas.microsoft.com/office/powerpoint/2010/main" val="1566073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Segoe UI" panose="020B0502040204020203" pitchFamily="34" charset="0"/>
                <a:ea typeface="Noto Sans" panose="020B0502040504020204" pitchFamily="34" charset="0"/>
                <a:cs typeface="Noto Serif" panose="02020600060500020200" pitchFamily="18" charset="0"/>
              </a:rPr>
              <a:t>He Created All Things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95400" y="3157268"/>
            <a:ext cx="6400800" cy="362309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Segoe UI Semibold" panose="020B0702040204020203" pitchFamily="34" charset="0"/>
                <a:ea typeface="Noto Sans" panose="020B0502040504020204" pitchFamily="34" charset="0"/>
                <a:cs typeface="Segoe UI Semibold" panose="020B0702040204020203" pitchFamily="34" charset="0"/>
              </a:rPr>
              <a:t>Revelation 4:1-11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Noto Sans" panose="020B0502040504020204" pitchFamily="34" charset="0"/>
              </a:rPr>
              <a:t>Song #127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Noto Sans" panose="020B0502040504020204" pitchFamily="34" charset="0"/>
              </a:rPr>
              <a:t>“This Is My Father’s World” </a:t>
            </a:r>
          </a:p>
          <a:p>
            <a:endParaRPr lang="en-US" dirty="0">
              <a:solidFill>
                <a:schemeClr val="tx1"/>
              </a:solidFill>
              <a:latin typeface="Segoe UI" panose="020B0502040204020203" pitchFamily="34" charset="0"/>
              <a:ea typeface="Noto Sans" panose="020B050204050402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Segoe UI Semibold" panose="020B0702040204020203" pitchFamily="34" charset="0"/>
                <a:ea typeface="Noto Sans" panose="020B0502040504020204" pitchFamily="34" charset="0"/>
                <a:cs typeface="Segoe UI Semibold" panose="020B0702040204020203" pitchFamily="34" charset="0"/>
              </a:rPr>
              <a:t>Colossians 1:9-17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Noto Sans" panose="020B0502040504020204" pitchFamily="34" charset="0"/>
              </a:rPr>
              <a:t>Song #429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Noto Sans" panose="020B0502040504020204" pitchFamily="34" charset="0"/>
              </a:rPr>
              <a:t>“Sunlight” </a:t>
            </a:r>
            <a:endParaRPr lang="en-US" sz="1800" dirty="0">
              <a:solidFill>
                <a:schemeClr val="tx1"/>
              </a:solidFill>
              <a:latin typeface="Segoe UI" panose="020B0502040204020203" pitchFamily="34" charset="0"/>
              <a:ea typeface="Noto Sans" panose="020B05020405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A7D854-D388-46B8-8BDD-5677C3CE74E6}"/>
              </a:ext>
            </a:extLst>
          </p:cNvPr>
          <p:cNvSpPr txBox="1"/>
          <p:nvPr/>
        </p:nvSpPr>
        <p:spPr>
          <a:xfrm>
            <a:off x="241540" y="229727"/>
            <a:ext cx="8678173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sz="6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Segoe UI" panose="020B0502040204020203" pitchFamily="34" charset="0"/>
                <a:ea typeface="Noto Sans" panose="020B0502040504020204" pitchFamily="34" charset="0"/>
              </a:rPr>
              <a:t>OUR GOD IS ALIVE!</a:t>
            </a:r>
          </a:p>
        </p:txBody>
      </p:sp>
    </p:spTree>
    <p:extLst>
      <p:ext uri="{BB962C8B-B14F-4D97-AF65-F5344CB8AC3E}">
        <p14:creationId xmlns:p14="http://schemas.microsoft.com/office/powerpoint/2010/main" val="367379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Segoe UI" panose="020B0502040204020203" pitchFamily="34" charset="0"/>
                <a:ea typeface="Noto Sans" panose="020B0502040504020204" pitchFamily="34" charset="0"/>
                <a:cs typeface="Noto Serif" panose="02020600060500020200" pitchFamily="18" charset="0"/>
              </a:rPr>
              <a:t>He Rules Over All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95400" y="3157268"/>
            <a:ext cx="6400800" cy="362309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Segoe UI Semibold" panose="020B0702040204020203" pitchFamily="34" charset="0"/>
                <a:ea typeface="Noto Sans" panose="020B0502040504020204" pitchFamily="34" charset="0"/>
                <a:cs typeface="Segoe UI Semibold" panose="020B0702040204020203" pitchFamily="34" charset="0"/>
              </a:rPr>
              <a:t>Psalm 97:1-12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Noto Sans" panose="020B0502040504020204" pitchFamily="34" charset="0"/>
              </a:rPr>
              <a:t>Song #433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Noto Sans" panose="020B0502040504020204" pitchFamily="34" charset="0"/>
              </a:rPr>
              <a:t>“I Love Thy Kingdom, Lord” </a:t>
            </a:r>
          </a:p>
          <a:p>
            <a:endParaRPr lang="en-US" dirty="0">
              <a:solidFill>
                <a:schemeClr val="tx1"/>
              </a:solidFill>
              <a:latin typeface="Segoe UI" panose="020B0502040204020203" pitchFamily="34" charset="0"/>
              <a:ea typeface="Noto Sans" panose="020B050204050402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Segoe UI Semibold" panose="020B0702040204020203" pitchFamily="34" charset="0"/>
                <a:ea typeface="Noto Sans" panose="020B0502040504020204" pitchFamily="34" charset="0"/>
                <a:cs typeface="Segoe UI Semibold" panose="020B0702040204020203" pitchFamily="34" charset="0"/>
              </a:rPr>
              <a:t>Acts 17:22-31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Noto Sans" panose="020B0502040504020204" pitchFamily="34" charset="0"/>
              </a:rPr>
              <a:t>Song #409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Noto Sans" panose="020B0502040504020204" pitchFamily="34" charset="0"/>
              </a:rPr>
              <a:t>“The Church’s One Foundation” </a:t>
            </a:r>
            <a:endParaRPr lang="en-US" sz="1800" dirty="0">
              <a:solidFill>
                <a:schemeClr val="tx1"/>
              </a:solidFill>
              <a:latin typeface="Segoe UI" panose="020B0502040204020203" pitchFamily="34" charset="0"/>
              <a:ea typeface="Noto Sans" panose="020B05020405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A7D854-D388-46B8-8BDD-5677C3CE74E6}"/>
              </a:ext>
            </a:extLst>
          </p:cNvPr>
          <p:cNvSpPr txBox="1"/>
          <p:nvPr/>
        </p:nvSpPr>
        <p:spPr>
          <a:xfrm>
            <a:off x="241540" y="229727"/>
            <a:ext cx="8678173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sz="6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Segoe UI" panose="020B0502040204020203" pitchFamily="34" charset="0"/>
                <a:ea typeface="Noto Sans" panose="020B0502040504020204" pitchFamily="34" charset="0"/>
              </a:rPr>
              <a:t>OUR GOD IS ALIVE!</a:t>
            </a:r>
          </a:p>
        </p:txBody>
      </p:sp>
    </p:spTree>
    <p:extLst>
      <p:ext uri="{BB962C8B-B14F-4D97-AF65-F5344CB8AC3E}">
        <p14:creationId xmlns:p14="http://schemas.microsoft.com/office/powerpoint/2010/main" val="1124897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Segoe UI" panose="020B0502040204020203" pitchFamily="34" charset="0"/>
                <a:ea typeface="Noto Sans" panose="020B0502040504020204" pitchFamily="34" charset="0"/>
                <a:cs typeface="Noto Serif" panose="02020600060500020200" pitchFamily="18" charset="0"/>
              </a:rPr>
              <a:t>LORD’S SUPPER OFFERED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95400" y="3157268"/>
            <a:ext cx="6400800" cy="362309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Segoe UI Semibold" panose="020B0702040204020203" pitchFamily="34" charset="0"/>
                <a:ea typeface="Noto Sans" panose="020B0502040504020204" pitchFamily="34" charset="0"/>
                <a:cs typeface="Segoe UI Semibold" panose="020B0702040204020203" pitchFamily="34" charset="0"/>
              </a:rPr>
              <a:t>John 12:12-33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Noto Sans" panose="020B0502040504020204" pitchFamily="34" charset="0"/>
              </a:rPr>
              <a:t>Song #189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Noto Sans" panose="020B0502040504020204" pitchFamily="34" charset="0"/>
              </a:rPr>
              <a:t>“When I Survey the Wondrous Cross”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A7D854-D388-46B8-8BDD-5677C3CE74E6}"/>
              </a:ext>
            </a:extLst>
          </p:cNvPr>
          <p:cNvSpPr txBox="1"/>
          <p:nvPr/>
        </p:nvSpPr>
        <p:spPr>
          <a:xfrm>
            <a:off x="241540" y="229727"/>
            <a:ext cx="8678173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sz="6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Segoe UI" panose="020B0502040204020203" pitchFamily="34" charset="0"/>
                <a:ea typeface="Noto Sans" panose="020B0502040504020204" pitchFamily="34" charset="0"/>
              </a:rPr>
              <a:t>OUR GOD IS ALIVE!</a:t>
            </a:r>
          </a:p>
        </p:txBody>
      </p:sp>
    </p:spTree>
    <p:extLst>
      <p:ext uri="{BB962C8B-B14F-4D97-AF65-F5344CB8AC3E}">
        <p14:creationId xmlns:p14="http://schemas.microsoft.com/office/powerpoint/2010/main" val="2335211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Segoe UI" panose="020B0502040204020203" pitchFamily="34" charset="0"/>
                <a:ea typeface="Noto Sans" panose="020B0502040504020204" pitchFamily="34" charset="0"/>
                <a:cs typeface="Noto Serif" panose="02020600060500020200" pitchFamily="18" charset="0"/>
              </a:rPr>
              <a:t>We Will Listen and Follow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95400" y="3157268"/>
            <a:ext cx="6400800" cy="362309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Segoe UI Semibold" panose="020B0702040204020203" pitchFamily="34" charset="0"/>
                <a:ea typeface="Noto Sans" panose="020B0502040504020204" pitchFamily="34" charset="0"/>
                <a:cs typeface="Segoe UI Semibold" panose="020B0702040204020203" pitchFamily="34" charset="0"/>
              </a:rPr>
              <a:t>Matthew 7:21-29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Noto Sans" panose="020B0502040504020204" pitchFamily="34" charset="0"/>
              </a:rPr>
              <a:t>Song #498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Noto Sans" panose="020B0502040504020204" pitchFamily="34" charset="0"/>
              </a:rPr>
              <a:t>“Where He Leads I’ll Follow” </a:t>
            </a:r>
          </a:p>
          <a:p>
            <a:endParaRPr lang="en-US" dirty="0">
              <a:solidFill>
                <a:schemeClr val="tx1"/>
              </a:solidFill>
              <a:latin typeface="Segoe UI" panose="020B0502040204020203" pitchFamily="34" charset="0"/>
              <a:ea typeface="Noto Sans" panose="020B050204050402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Segoe UI Semibold" panose="020B0702040204020203" pitchFamily="34" charset="0"/>
                <a:ea typeface="Noto Sans" panose="020B0502040504020204" pitchFamily="34" charset="0"/>
                <a:cs typeface="Segoe UI Semibold" panose="020B0702040204020203" pitchFamily="34" charset="0"/>
              </a:rPr>
              <a:t>James 1:17-25; 1 John 2:3-6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Noto Sans" panose="020B0502040504020204" pitchFamily="34" charset="0"/>
              </a:rPr>
              <a:t>Song #518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Noto Sans" panose="020B0502040504020204" pitchFamily="34" charset="0"/>
              </a:rPr>
              <a:t>“Stepping in the Light” </a:t>
            </a:r>
            <a:endParaRPr lang="en-US" sz="1800" dirty="0">
              <a:solidFill>
                <a:schemeClr val="tx1"/>
              </a:solidFill>
              <a:latin typeface="Segoe UI" panose="020B0502040204020203" pitchFamily="34" charset="0"/>
              <a:ea typeface="Noto Sans" panose="020B05020405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A7D854-D388-46B8-8BDD-5677C3CE74E6}"/>
              </a:ext>
            </a:extLst>
          </p:cNvPr>
          <p:cNvSpPr txBox="1"/>
          <p:nvPr/>
        </p:nvSpPr>
        <p:spPr>
          <a:xfrm>
            <a:off x="241540" y="229727"/>
            <a:ext cx="8678173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sz="6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Segoe UI" panose="020B0502040204020203" pitchFamily="34" charset="0"/>
                <a:ea typeface="Noto Sans" panose="020B0502040504020204" pitchFamily="34" charset="0"/>
              </a:rPr>
              <a:t>OUR GOD IS ALIVE!</a:t>
            </a:r>
          </a:p>
        </p:txBody>
      </p:sp>
    </p:spTree>
    <p:extLst>
      <p:ext uri="{BB962C8B-B14F-4D97-AF65-F5344CB8AC3E}">
        <p14:creationId xmlns:p14="http://schemas.microsoft.com/office/powerpoint/2010/main" val="3061903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Segoe UI" panose="020B0502040204020203" pitchFamily="34" charset="0"/>
                <a:ea typeface="Noto Sans" panose="020B0502040504020204" pitchFamily="34" charset="0"/>
                <a:cs typeface="Noto Serif" panose="02020600060500020200" pitchFamily="18" charset="0"/>
              </a:rPr>
              <a:t>INVITATION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95400" y="3122764"/>
            <a:ext cx="6400800" cy="370073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Noto Sans" panose="020B0502040504020204" pitchFamily="34" charset="0"/>
              </a:rPr>
              <a:t>Song #347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Noto Sans" panose="020B0502040504020204" pitchFamily="34" charset="0"/>
              </a:rPr>
              <a:t>“Who Will Follow Jesus?” </a:t>
            </a:r>
          </a:p>
          <a:p>
            <a:endParaRPr lang="en-US" dirty="0">
              <a:solidFill>
                <a:schemeClr val="tx1"/>
              </a:solidFill>
              <a:latin typeface="Segoe UI" panose="020B0502040204020203" pitchFamily="34" charset="0"/>
              <a:ea typeface="Noto Sans" panose="020B050204050402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Segoe UI" panose="020B0502040204020203" pitchFamily="34" charset="0"/>
                <a:ea typeface="Noto Sans" panose="020B0502040504020204" pitchFamily="34" charset="0"/>
              </a:rPr>
              <a:t>CLOSING SONG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Noto Sans" panose="020B0502040504020204" pitchFamily="34" charset="0"/>
              </a:rPr>
              <a:t>Song #353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Noto Sans" panose="020B0502040504020204" pitchFamily="34" charset="0"/>
              </a:rPr>
              <a:t>“He Lives” </a:t>
            </a:r>
          </a:p>
          <a:p>
            <a:endParaRPr lang="en-US" sz="18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Noto Sans" panose="020B050204050402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Segoe UI" panose="020B0502040204020203" pitchFamily="34" charset="0"/>
                <a:ea typeface="Noto Sans" panose="020B0502040504020204" pitchFamily="34" charset="0"/>
              </a:rPr>
              <a:t>Prayer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A7D854-D388-46B8-8BDD-5677C3CE74E6}"/>
              </a:ext>
            </a:extLst>
          </p:cNvPr>
          <p:cNvSpPr txBox="1"/>
          <p:nvPr/>
        </p:nvSpPr>
        <p:spPr>
          <a:xfrm>
            <a:off x="241540" y="229727"/>
            <a:ext cx="8678173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sz="6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Segoe UI" panose="020B0502040204020203" pitchFamily="34" charset="0"/>
                <a:ea typeface="Noto Sans" panose="020B0502040504020204" pitchFamily="34" charset="0"/>
              </a:rPr>
              <a:t>OUR GOD IS ALIVE!</a:t>
            </a:r>
          </a:p>
        </p:txBody>
      </p:sp>
    </p:spTree>
    <p:extLst>
      <p:ext uri="{BB962C8B-B14F-4D97-AF65-F5344CB8AC3E}">
        <p14:creationId xmlns:p14="http://schemas.microsoft.com/office/powerpoint/2010/main" val="31759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siness plan presentatio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plan presentation.potx" id="{B0CF94B3-F59B-427A-A620-6B86E9154593}" vid="{92489599-94E0-42FA-BFD7-90FE9B56DF1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plan presentation</Template>
  <TotalTime>52</TotalTime>
  <Words>194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Cambria</vt:lpstr>
      <vt:lpstr>Noto Sans</vt:lpstr>
      <vt:lpstr>Noto Serif</vt:lpstr>
      <vt:lpstr>Segoe UI</vt:lpstr>
      <vt:lpstr>Segoe UI Semibold</vt:lpstr>
      <vt:lpstr>Wingdings 2</vt:lpstr>
      <vt:lpstr>Business plan presentation</vt:lpstr>
      <vt:lpstr>PowerPoint Presentation</vt:lpstr>
      <vt:lpstr>He Has Spoken</vt:lpstr>
      <vt:lpstr>He Created All Things</vt:lpstr>
      <vt:lpstr>He Rules Over All</vt:lpstr>
      <vt:lpstr>LORD’S SUPPER OFFERED</vt:lpstr>
      <vt:lpstr>We Will Listen and Follow</vt:lpstr>
      <vt:lpstr>INVITATION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Thetford</dc:creator>
  <cp:lastModifiedBy>Richard Thetford</cp:lastModifiedBy>
  <cp:revision>7</cp:revision>
  <dcterms:created xsi:type="dcterms:W3CDTF">2017-10-11T19:31:00Z</dcterms:created>
  <dcterms:modified xsi:type="dcterms:W3CDTF">2017-10-15T02:25:15Z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74069300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