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handoutMasterIdLst>
    <p:handoutMasterId r:id="rId10"/>
  </p:handoutMasterIdLst>
  <p:sldIdLst>
    <p:sldId id="281" r:id="rId2"/>
    <p:sldId id="280" r:id="rId3"/>
    <p:sldId id="282" r:id="rId4"/>
    <p:sldId id="283" r:id="rId5"/>
    <p:sldId id="284" r:id="rId6"/>
    <p:sldId id="285" r:id="rId7"/>
    <p:sldId id="286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21E4AEA4-8DFA-4A89-87EB-49C32662AFE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39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0" d="100"/>
          <a:sy n="80" d="100"/>
        </p:scale>
        <p:origin x="244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CB2E47-6F41-409B-AD22-834AE1EFF186}" type="datetimeFigureOut">
              <a:rPr lang="en-US" smtClean="0"/>
              <a:t>10/14/2017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80BE5A-9D85-4716-9443-9D9E66ACB5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7826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D6744A-403D-42A1-BFE7-61DA46EE7C6C}" type="datetimeFigureOut">
              <a:rPr lang="en-US" smtClean="0"/>
              <a:t>10/14/2017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E05635-4EFD-4447-A451-86C57984FA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602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7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7" name="Rectangle 6"/>
          <p:cNvSpPr/>
          <p:nvPr/>
        </p:nvSpPr>
        <p:spPr bwMode="grayWhite">
          <a:xfrm>
            <a:off x="62932" y="1449305"/>
            <a:ext cx="9021537" cy="152734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Rectangle 9"/>
          <p:cNvSpPr/>
          <p:nvPr/>
        </p:nvSpPr>
        <p:spPr>
          <a:xfrm>
            <a:off x="62932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1" name="Rectangle 10"/>
          <p:cNvSpPr/>
          <p:nvPr/>
        </p:nvSpPr>
        <p:spPr>
          <a:xfrm>
            <a:off x="62932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2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solidFill>
            <a:schemeClr val="accent1">
              <a:lumMod val="75000"/>
            </a:schemeClr>
          </a:solidFill>
        </p:spPr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10/14/2017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0697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10/14/2017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736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2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10/14/2017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587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10/14/2017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439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7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7" name="Rectangle 6"/>
          <p:cNvSpPr/>
          <p:nvPr/>
        </p:nvSpPr>
        <p:spPr>
          <a:xfrm flipV="1">
            <a:off x="69413" y="2376830"/>
            <a:ext cx="9013515" cy="9144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Rectangle 7"/>
          <p:cNvSpPr/>
          <p:nvPr/>
        </p:nvSpPr>
        <p:spPr>
          <a:xfrm>
            <a:off x="69147" y="2341477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>
          <a:xfrm>
            <a:off x="68307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2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10/14/2017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226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10/14/2017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49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10/14/2017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274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10/14/2017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07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10/14/2017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1557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10/14/2017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269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2" name="Rectangle 11"/>
          <p:cNvSpPr/>
          <p:nvPr/>
        </p:nvSpPr>
        <p:spPr>
          <a:xfrm>
            <a:off x="68509" y="4650476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3" name="Rectangle 12"/>
          <p:cNvSpPr/>
          <p:nvPr/>
        </p:nvSpPr>
        <p:spPr>
          <a:xfrm>
            <a:off x="68511" y="4773226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68309" y="66677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10/14/2017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577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49BF3EA-1A78-4F07-BDC0-C8A1BD461199}" type="datetimeFigureOut">
              <a:rPr lang="en-US" smtClean="0"/>
              <a:t>10/14/2017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970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>
            <a:lumMod val="75000"/>
          </a:schemeClr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>
            <a:lumMod val="75000"/>
          </a:schemeClr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lumMod val="60000"/>
            <a:lumOff val="4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>
            <a:lumMod val="75000"/>
          </a:schemeClr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lumMod val="75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526030" indent="-285750" algn="l" rtl="0" eaLnBrk="1" latinLnBrk="0" hangingPunct="1">
        <a:spcBef>
          <a:spcPts val="370"/>
        </a:spcBef>
        <a:buClr>
          <a:schemeClr val="accent3">
            <a:lumMod val="50000"/>
          </a:schemeClr>
        </a:buClr>
        <a:buFont typeface="Arial" panose="020B0604020202020204" pitchFamily="34" charset="0"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295400" y="3148643"/>
            <a:ext cx="6400800" cy="3441938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Segoe UI Semibold" panose="020B0702040204020203" pitchFamily="34" charset="0"/>
                <a:ea typeface="Noto Sans" panose="020B0502040504020204" pitchFamily="34" charset="0"/>
                <a:cs typeface="Segoe UI Semibold" panose="020B0702040204020203" pitchFamily="34" charset="0"/>
              </a:rPr>
              <a:t>Exodus 3:13-14</a:t>
            </a:r>
          </a:p>
          <a:p>
            <a:endParaRPr lang="en-US" dirty="0">
              <a:solidFill>
                <a:schemeClr val="tx1"/>
              </a:solidFill>
              <a:latin typeface="Segoe UI" panose="020B0502040204020203" pitchFamily="34" charset="0"/>
              <a:ea typeface="Noto Sans" panose="020B0502040504020204" pitchFamily="34" charset="0"/>
            </a:endParaRP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Noto Sans" panose="020B0502040504020204" pitchFamily="34" charset="0"/>
              </a:rPr>
              <a:t>Song #9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Noto Sans" panose="020B0502040504020204" pitchFamily="34" charset="0"/>
              </a:rPr>
              <a:t>“Our God, He Is Alive” </a:t>
            </a:r>
          </a:p>
          <a:p>
            <a:endParaRPr lang="en-US" dirty="0">
              <a:solidFill>
                <a:schemeClr val="tx1"/>
              </a:solidFill>
              <a:latin typeface="Segoe UI" panose="020B0502040204020203" pitchFamily="34" charset="0"/>
              <a:ea typeface="Noto Sans" panose="020B0502040504020204" pitchFamily="34" charset="0"/>
            </a:endParaRPr>
          </a:p>
          <a:p>
            <a:r>
              <a:rPr lang="en-US" dirty="0">
                <a:solidFill>
                  <a:schemeClr val="tx1"/>
                </a:solidFill>
                <a:latin typeface="Segoe UI" panose="020B0502040204020203" pitchFamily="34" charset="0"/>
                <a:ea typeface="Noto Sans" panose="020B0502040504020204" pitchFamily="34" charset="0"/>
              </a:rPr>
              <a:t>Prayer</a:t>
            </a:r>
          </a:p>
          <a:p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DA7D854-D388-46B8-8BDD-5677C3CE74E6}"/>
              </a:ext>
            </a:extLst>
          </p:cNvPr>
          <p:cNvSpPr txBox="1"/>
          <p:nvPr/>
        </p:nvSpPr>
        <p:spPr>
          <a:xfrm>
            <a:off x="241540" y="229727"/>
            <a:ext cx="8678173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lang="en-US" sz="6000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ea typeface="Noto Sans" panose="020B0502040504020204" pitchFamily="34" charset="0"/>
              </a:rPr>
              <a:t>OUR GOD IS ALIVE!</a:t>
            </a:r>
          </a:p>
        </p:txBody>
      </p:sp>
    </p:spTree>
    <p:extLst>
      <p:ext uri="{BB962C8B-B14F-4D97-AF65-F5344CB8AC3E}">
        <p14:creationId xmlns:p14="http://schemas.microsoft.com/office/powerpoint/2010/main" val="2099604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Segoe UI" panose="020B0502040204020203" pitchFamily="34" charset="0"/>
                <a:ea typeface="Noto Sans" panose="020B0502040504020204" pitchFamily="34" charset="0"/>
                <a:cs typeface="Noto Serif" panose="02020600060500020200" pitchFamily="18" charset="0"/>
              </a:rPr>
              <a:t>He Has Spoken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295400" y="3157268"/>
            <a:ext cx="6400800" cy="362309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  <a:latin typeface="Segoe UI Semibold" panose="020B0702040204020203" pitchFamily="34" charset="0"/>
                <a:ea typeface="Noto Sans" panose="020B0502040504020204" pitchFamily="34" charset="0"/>
                <a:cs typeface="Segoe UI Semibold" panose="020B0702040204020203" pitchFamily="34" charset="0"/>
              </a:rPr>
              <a:t>Psalm 19:1-11</a:t>
            </a: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Noto Sans" panose="020B0502040504020204" pitchFamily="34" charset="0"/>
              </a:rPr>
              <a:t>Song #439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Noto Sans" panose="020B0502040504020204" pitchFamily="34" charset="0"/>
              </a:rPr>
              <a:t>“Psalm 19” </a:t>
            </a:r>
          </a:p>
          <a:p>
            <a:endParaRPr lang="en-US" dirty="0">
              <a:solidFill>
                <a:schemeClr val="tx1"/>
              </a:solidFill>
              <a:latin typeface="Segoe UI" panose="020B0502040204020203" pitchFamily="34" charset="0"/>
              <a:ea typeface="Noto Sans" panose="020B0502040504020204" pitchFamily="34" charset="0"/>
            </a:endParaRPr>
          </a:p>
          <a:p>
            <a:r>
              <a:rPr lang="en-US" dirty="0">
                <a:solidFill>
                  <a:schemeClr val="tx1"/>
                </a:solidFill>
                <a:latin typeface="Segoe UI Semibold" panose="020B0702040204020203" pitchFamily="34" charset="0"/>
                <a:ea typeface="Noto Sans" panose="020B0502040504020204" pitchFamily="34" charset="0"/>
                <a:cs typeface="Segoe UI Semibold" panose="020B0702040204020203" pitchFamily="34" charset="0"/>
              </a:rPr>
              <a:t>Hebrews 1:1-8; 2:1-3</a:t>
            </a: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Noto Sans" panose="020B0502040504020204" pitchFamily="34" charset="0"/>
              </a:rPr>
              <a:t>Song #415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Noto Sans" panose="020B0502040504020204" pitchFamily="34" charset="0"/>
              </a:rPr>
              <a:t>“To Christ Be True” </a:t>
            </a:r>
            <a:br>
              <a:rPr lang="en-US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Noto Sans" panose="020B0502040504020204" pitchFamily="34" charset="0"/>
              </a:rPr>
            </a:br>
            <a:r>
              <a:rPr lang="en-US" sz="1800" dirty="0">
                <a:solidFill>
                  <a:schemeClr val="tx1"/>
                </a:solidFill>
                <a:latin typeface="Segoe UI" panose="020B0502040204020203" pitchFamily="34" charset="0"/>
                <a:ea typeface="Noto Sans" panose="020B0502040504020204" pitchFamily="34" charset="0"/>
              </a:rPr>
              <a:t>(Verses 1 &amp; 2 only)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DA7D854-D388-46B8-8BDD-5677C3CE74E6}"/>
              </a:ext>
            </a:extLst>
          </p:cNvPr>
          <p:cNvSpPr txBox="1"/>
          <p:nvPr/>
        </p:nvSpPr>
        <p:spPr>
          <a:xfrm>
            <a:off x="241540" y="229727"/>
            <a:ext cx="8678173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lang="en-US" sz="60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Segoe UI" panose="020B0502040204020203" pitchFamily="34" charset="0"/>
                <a:ea typeface="Noto Sans" panose="020B0502040504020204" pitchFamily="34" charset="0"/>
              </a:rPr>
              <a:t>OUR GOD IS ALIVE!</a:t>
            </a:r>
          </a:p>
        </p:txBody>
      </p:sp>
    </p:spTree>
    <p:extLst>
      <p:ext uri="{BB962C8B-B14F-4D97-AF65-F5344CB8AC3E}">
        <p14:creationId xmlns:p14="http://schemas.microsoft.com/office/powerpoint/2010/main" val="1566073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Segoe UI" panose="020B0502040204020203" pitchFamily="34" charset="0"/>
                <a:ea typeface="Noto Sans" panose="020B0502040504020204" pitchFamily="34" charset="0"/>
                <a:cs typeface="Noto Serif" panose="02020600060500020200" pitchFamily="18" charset="0"/>
              </a:rPr>
              <a:t>He Created All Things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295400" y="3157268"/>
            <a:ext cx="6400800" cy="362309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  <a:latin typeface="Segoe UI Semibold" panose="020B0702040204020203" pitchFamily="34" charset="0"/>
                <a:ea typeface="Noto Sans" panose="020B0502040504020204" pitchFamily="34" charset="0"/>
                <a:cs typeface="Segoe UI Semibold" panose="020B0702040204020203" pitchFamily="34" charset="0"/>
              </a:rPr>
              <a:t>Revelation 4:1-11</a:t>
            </a: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Noto Sans" panose="020B0502040504020204" pitchFamily="34" charset="0"/>
              </a:rPr>
              <a:t>Song #127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Noto Sans" panose="020B0502040504020204" pitchFamily="34" charset="0"/>
              </a:rPr>
              <a:t>“This Is My Father’s World” </a:t>
            </a:r>
          </a:p>
          <a:p>
            <a:endParaRPr lang="en-US" dirty="0">
              <a:solidFill>
                <a:schemeClr val="tx1"/>
              </a:solidFill>
              <a:latin typeface="Segoe UI" panose="020B0502040204020203" pitchFamily="34" charset="0"/>
              <a:ea typeface="Noto Sans" panose="020B0502040504020204" pitchFamily="34" charset="0"/>
            </a:endParaRPr>
          </a:p>
          <a:p>
            <a:r>
              <a:rPr lang="en-US" dirty="0">
                <a:solidFill>
                  <a:schemeClr val="tx1"/>
                </a:solidFill>
                <a:latin typeface="Segoe UI Semibold" panose="020B0702040204020203" pitchFamily="34" charset="0"/>
                <a:ea typeface="Noto Sans" panose="020B0502040504020204" pitchFamily="34" charset="0"/>
                <a:cs typeface="Segoe UI Semibold" panose="020B0702040204020203" pitchFamily="34" charset="0"/>
              </a:rPr>
              <a:t>Colossians 1:9-17</a:t>
            </a: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Noto Sans" panose="020B0502040504020204" pitchFamily="34" charset="0"/>
              </a:rPr>
              <a:t>Song #429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Noto Sans" panose="020B0502040504020204" pitchFamily="34" charset="0"/>
              </a:rPr>
              <a:t>“Sunlight” </a:t>
            </a:r>
            <a:endParaRPr lang="en-US" sz="1800" dirty="0">
              <a:solidFill>
                <a:schemeClr val="tx1"/>
              </a:solidFill>
              <a:latin typeface="Segoe UI" panose="020B0502040204020203" pitchFamily="34" charset="0"/>
              <a:ea typeface="Noto Sans" panose="020B0502040504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DA7D854-D388-46B8-8BDD-5677C3CE74E6}"/>
              </a:ext>
            </a:extLst>
          </p:cNvPr>
          <p:cNvSpPr txBox="1"/>
          <p:nvPr/>
        </p:nvSpPr>
        <p:spPr>
          <a:xfrm>
            <a:off x="241540" y="229727"/>
            <a:ext cx="8678173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lang="en-US" sz="60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Segoe UI" panose="020B0502040204020203" pitchFamily="34" charset="0"/>
                <a:ea typeface="Noto Sans" panose="020B0502040504020204" pitchFamily="34" charset="0"/>
              </a:rPr>
              <a:t>OUR GOD IS ALIVE!</a:t>
            </a:r>
          </a:p>
        </p:txBody>
      </p:sp>
    </p:spTree>
    <p:extLst>
      <p:ext uri="{BB962C8B-B14F-4D97-AF65-F5344CB8AC3E}">
        <p14:creationId xmlns:p14="http://schemas.microsoft.com/office/powerpoint/2010/main" val="3673791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Segoe UI" panose="020B0502040204020203" pitchFamily="34" charset="0"/>
                <a:ea typeface="Noto Sans" panose="020B0502040504020204" pitchFamily="34" charset="0"/>
                <a:cs typeface="Noto Serif" panose="02020600060500020200" pitchFamily="18" charset="0"/>
              </a:rPr>
              <a:t>He Rules Over All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295400" y="3157268"/>
            <a:ext cx="6400800" cy="362309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  <a:latin typeface="Segoe UI Semibold" panose="020B0702040204020203" pitchFamily="34" charset="0"/>
                <a:ea typeface="Noto Sans" panose="020B0502040504020204" pitchFamily="34" charset="0"/>
                <a:cs typeface="Segoe UI Semibold" panose="020B0702040204020203" pitchFamily="34" charset="0"/>
              </a:rPr>
              <a:t>Psalm 97:1-12</a:t>
            </a: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Noto Sans" panose="020B0502040504020204" pitchFamily="34" charset="0"/>
              </a:rPr>
              <a:t>Song #433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Noto Sans" panose="020B0502040504020204" pitchFamily="34" charset="0"/>
              </a:rPr>
              <a:t>“I Love Thy Kingdom, Lord” </a:t>
            </a:r>
          </a:p>
          <a:p>
            <a:endParaRPr lang="en-US" dirty="0">
              <a:solidFill>
                <a:schemeClr val="tx1"/>
              </a:solidFill>
              <a:latin typeface="Segoe UI" panose="020B0502040204020203" pitchFamily="34" charset="0"/>
              <a:ea typeface="Noto Sans" panose="020B0502040504020204" pitchFamily="34" charset="0"/>
            </a:endParaRPr>
          </a:p>
          <a:p>
            <a:r>
              <a:rPr lang="en-US" dirty="0">
                <a:solidFill>
                  <a:schemeClr val="tx1"/>
                </a:solidFill>
                <a:latin typeface="Segoe UI Semibold" panose="020B0702040204020203" pitchFamily="34" charset="0"/>
                <a:ea typeface="Noto Sans" panose="020B0502040504020204" pitchFamily="34" charset="0"/>
                <a:cs typeface="Segoe UI Semibold" panose="020B0702040204020203" pitchFamily="34" charset="0"/>
              </a:rPr>
              <a:t>Acts 17:22-31</a:t>
            </a: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Noto Sans" panose="020B0502040504020204" pitchFamily="34" charset="0"/>
              </a:rPr>
              <a:t>Song #409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Noto Sans" panose="020B0502040504020204" pitchFamily="34" charset="0"/>
              </a:rPr>
              <a:t>“The Church’s One Foundation” </a:t>
            </a:r>
            <a:endParaRPr lang="en-US" sz="1800" dirty="0">
              <a:solidFill>
                <a:schemeClr val="tx1"/>
              </a:solidFill>
              <a:latin typeface="Segoe UI" panose="020B0502040204020203" pitchFamily="34" charset="0"/>
              <a:ea typeface="Noto Sans" panose="020B0502040504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DA7D854-D388-46B8-8BDD-5677C3CE74E6}"/>
              </a:ext>
            </a:extLst>
          </p:cNvPr>
          <p:cNvSpPr txBox="1"/>
          <p:nvPr/>
        </p:nvSpPr>
        <p:spPr>
          <a:xfrm>
            <a:off x="241540" y="229727"/>
            <a:ext cx="8678173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lang="en-US" sz="60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Segoe UI" panose="020B0502040204020203" pitchFamily="34" charset="0"/>
                <a:ea typeface="Noto Sans" panose="020B0502040504020204" pitchFamily="34" charset="0"/>
              </a:rPr>
              <a:t>OUR GOD IS ALIVE!</a:t>
            </a:r>
          </a:p>
        </p:txBody>
      </p:sp>
    </p:spTree>
    <p:extLst>
      <p:ext uri="{BB962C8B-B14F-4D97-AF65-F5344CB8AC3E}">
        <p14:creationId xmlns:p14="http://schemas.microsoft.com/office/powerpoint/2010/main" val="1124897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Segoe UI" panose="020B0502040204020203" pitchFamily="34" charset="0"/>
                <a:ea typeface="Noto Sans" panose="020B0502040504020204" pitchFamily="34" charset="0"/>
                <a:cs typeface="Noto Serif" panose="02020600060500020200" pitchFamily="18" charset="0"/>
              </a:rPr>
              <a:t>LORD’S SUPPER OFFERED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295400" y="3157268"/>
            <a:ext cx="6400800" cy="362309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  <a:latin typeface="Segoe UI Semibold" panose="020B0702040204020203" pitchFamily="34" charset="0"/>
                <a:ea typeface="Noto Sans" panose="020B0502040504020204" pitchFamily="34" charset="0"/>
                <a:cs typeface="Segoe UI Semibold" panose="020B0702040204020203" pitchFamily="34" charset="0"/>
              </a:rPr>
              <a:t>John 12:12-33</a:t>
            </a: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Noto Sans" panose="020B0502040504020204" pitchFamily="34" charset="0"/>
              </a:rPr>
              <a:t>Song #189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Noto Sans" panose="020B0502040504020204" pitchFamily="34" charset="0"/>
              </a:rPr>
              <a:t>“When I Survey the Wondrous Cross”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DA7D854-D388-46B8-8BDD-5677C3CE74E6}"/>
              </a:ext>
            </a:extLst>
          </p:cNvPr>
          <p:cNvSpPr txBox="1"/>
          <p:nvPr/>
        </p:nvSpPr>
        <p:spPr>
          <a:xfrm>
            <a:off x="241540" y="229727"/>
            <a:ext cx="8678173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lang="en-US" sz="60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Segoe UI" panose="020B0502040204020203" pitchFamily="34" charset="0"/>
                <a:ea typeface="Noto Sans" panose="020B0502040504020204" pitchFamily="34" charset="0"/>
              </a:rPr>
              <a:t>OUR GOD IS ALIVE!</a:t>
            </a:r>
          </a:p>
        </p:txBody>
      </p:sp>
    </p:spTree>
    <p:extLst>
      <p:ext uri="{BB962C8B-B14F-4D97-AF65-F5344CB8AC3E}">
        <p14:creationId xmlns:p14="http://schemas.microsoft.com/office/powerpoint/2010/main" val="2335211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Segoe UI" panose="020B0502040204020203" pitchFamily="34" charset="0"/>
                <a:ea typeface="Noto Sans" panose="020B0502040504020204" pitchFamily="34" charset="0"/>
                <a:cs typeface="Noto Serif" panose="02020600060500020200" pitchFamily="18" charset="0"/>
              </a:rPr>
              <a:t>We Will Listen and Follow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295400" y="3157268"/>
            <a:ext cx="6400800" cy="362309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  <a:latin typeface="Segoe UI Semibold" panose="020B0702040204020203" pitchFamily="34" charset="0"/>
                <a:ea typeface="Noto Sans" panose="020B0502040504020204" pitchFamily="34" charset="0"/>
                <a:cs typeface="Segoe UI Semibold" panose="020B0702040204020203" pitchFamily="34" charset="0"/>
              </a:rPr>
              <a:t>Matthew 7:21-29</a:t>
            </a: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Noto Sans" panose="020B0502040504020204" pitchFamily="34" charset="0"/>
              </a:rPr>
              <a:t>Song #498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Noto Sans" panose="020B0502040504020204" pitchFamily="34" charset="0"/>
              </a:rPr>
              <a:t>“Where He Leads I’ll Follow” </a:t>
            </a:r>
          </a:p>
          <a:p>
            <a:endParaRPr lang="en-US" dirty="0">
              <a:solidFill>
                <a:schemeClr val="tx1"/>
              </a:solidFill>
              <a:latin typeface="Segoe UI" panose="020B0502040204020203" pitchFamily="34" charset="0"/>
              <a:ea typeface="Noto Sans" panose="020B0502040504020204" pitchFamily="34" charset="0"/>
            </a:endParaRPr>
          </a:p>
          <a:p>
            <a:r>
              <a:rPr lang="en-US" dirty="0">
                <a:solidFill>
                  <a:schemeClr val="tx1"/>
                </a:solidFill>
                <a:latin typeface="Segoe UI Semibold" panose="020B0702040204020203" pitchFamily="34" charset="0"/>
                <a:ea typeface="Noto Sans" panose="020B0502040504020204" pitchFamily="34" charset="0"/>
                <a:cs typeface="Segoe UI Semibold" panose="020B0702040204020203" pitchFamily="34" charset="0"/>
              </a:rPr>
              <a:t>James 1:17-25; 1 John 2:3-6</a:t>
            </a: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Noto Sans" panose="020B0502040504020204" pitchFamily="34" charset="0"/>
              </a:rPr>
              <a:t>Song #518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Noto Sans" panose="020B0502040504020204" pitchFamily="34" charset="0"/>
              </a:rPr>
              <a:t>“Stepping in the Light” </a:t>
            </a:r>
            <a:endParaRPr lang="en-US" sz="1800" dirty="0">
              <a:solidFill>
                <a:schemeClr val="tx1"/>
              </a:solidFill>
              <a:latin typeface="Segoe UI" panose="020B0502040204020203" pitchFamily="34" charset="0"/>
              <a:ea typeface="Noto Sans" panose="020B0502040504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DA7D854-D388-46B8-8BDD-5677C3CE74E6}"/>
              </a:ext>
            </a:extLst>
          </p:cNvPr>
          <p:cNvSpPr txBox="1"/>
          <p:nvPr/>
        </p:nvSpPr>
        <p:spPr>
          <a:xfrm>
            <a:off x="241540" y="229727"/>
            <a:ext cx="8678173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lang="en-US" sz="60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Segoe UI" panose="020B0502040204020203" pitchFamily="34" charset="0"/>
                <a:ea typeface="Noto Sans" panose="020B0502040504020204" pitchFamily="34" charset="0"/>
              </a:rPr>
              <a:t>OUR GOD IS ALIVE!</a:t>
            </a:r>
          </a:p>
        </p:txBody>
      </p:sp>
    </p:spTree>
    <p:extLst>
      <p:ext uri="{BB962C8B-B14F-4D97-AF65-F5344CB8AC3E}">
        <p14:creationId xmlns:p14="http://schemas.microsoft.com/office/powerpoint/2010/main" val="3061903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Segoe UI" panose="020B0502040204020203" pitchFamily="34" charset="0"/>
                <a:ea typeface="Noto Sans" panose="020B0502040504020204" pitchFamily="34" charset="0"/>
                <a:cs typeface="Noto Serif" panose="02020600060500020200" pitchFamily="18" charset="0"/>
              </a:rPr>
              <a:t>INVITATION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295400" y="3122764"/>
            <a:ext cx="6400800" cy="3700732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Noto Sans" panose="020B0502040504020204" pitchFamily="34" charset="0"/>
              </a:rPr>
              <a:t>Song #347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Noto Sans" panose="020B0502040504020204" pitchFamily="34" charset="0"/>
              </a:rPr>
              <a:t>“Who Will Follow Jesus?” </a:t>
            </a:r>
          </a:p>
          <a:p>
            <a:endParaRPr lang="en-US" dirty="0">
              <a:solidFill>
                <a:schemeClr val="tx1"/>
              </a:solidFill>
              <a:latin typeface="Segoe UI" panose="020B0502040204020203" pitchFamily="34" charset="0"/>
              <a:ea typeface="Noto Sans" panose="020B0502040504020204" pitchFamily="34" charset="0"/>
            </a:endParaRPr>
          </a:p>
          <a:p>
            <a:r>
              <a:rPr lang="en-US" dirty="0">
                <a:solidFill>
                  <a:schemeClr val="tx1"/>
                </a:solidFill>
                <a:latin typeface="Segoe UI" panose="020B0502040204020203" pitchFamily="34" charset="0"/>
                <a:ea typeface="Noto Sans" panose="020B0502040504020204" pitchFamily="34" charset="0"/>
              </a:rPr>
              <a:t>CLOSING SONG</a:t>
            </a: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Noto Sans" panose="020B0502040504020204" pitchFamily="34" charset="0"/>
              </a:rPr>
              <a:t>Song #353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ea typeface="Noto Sans" panose="020B0502040504020204" pitchFamily="34" charset="0"/>
              </a:rPr>
              <a:t>“He Lives” </a:t>
            </a:r>
          </a:p>
          <a:p>
            <a:endParaRPr lang="en-US" sz="1800" dirty="0">
              <a:solidFill>
                <a:schemeClr val="accent1">
                  <a:lumMod val="75000"/>
                </a:schemeClr>
              </a:solidFill>
              <a:latin typeface="Segoe UI" panose="020B0502040204020203" pitchFamily="34" charset="0"/>
              <a:ea typeface="Noto Sans" panose="020B0502040504020204" pitchFamily="34" charset="0"/>
            </a:endParaRPr>
          </a:p>
          <a:p>
            <a:r>
              <a:rPr lang="en-US" dirty="0">
                <a:solidFill>
                  <a:schemeClr val="tx1"/>
                </a:solidFill>
                <a:latin typeface="Segoe UI" panose="020B0502040204020203" pitchFamily="34" charset="0"/>
                <a:ea typeface="Noto Sans" panose="020B0502040504020204" pitchFamily="34" charset="0"/>
              </a:rPr>
              <a:t>Prayer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DA7D854-D388-46B8-8BDD-5677C3CE74E6}"/>
              </a:ext>
            </a:extLst>
          </p:cNvPr>
          <p:cNvSpPr txBox="1"/>
          <p:nvPr/>
        </p:nvSpPr>
        <p:spPr>
          <a:xfrm>
            <a:off x="241540" y="229727"/>
            <a:ext cx="8678173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lang="en-US" sz="60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Segoe UI" panose="020B0502040204020203" pitchFamily="34" charset="0"/>
                <a:ea typeface="Noto Sans" panose="020B0502040504020204" pitchFamily="34" charset="0"/>
              </a:rPr>
              <a:t>OUR GOD IS ALIVE!</a:t>
            </a:r>
          </a:p>
        </p:txBody>
      </p:sp>
    </p:spTree>
    <p:extLst>
      <p:ext uri="{BB962C8B-B14F-4D97-AF65-F5344CB8AC3E}">
        <p14:creationId xmlns:p14="http://schemas.microsoft.com/office/powerpoint/2010/main" val="317599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usiness plan presentation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Business plan presentation.potx" id="{B0CF94B3-F59B-427A-A620-6B86E9154593}" vid="{92489599-94E0-42FA-BFD7-90FE9B56DF1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 plan presentation</Template>
  <TotalTime>52</TotalTime>
  <Words>194</Words>
  <Application>Microsoft Office PowerPoint</Application>
  <PresentationFormat>On-screen Show (4:3)</PresentationFormat>
  <Paragraphs>58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Calibri</vt:lpstr>
      <vt:lpstr>Cambria</vt:lpstr>
      <vt:lpstr>Noto Sans</vt:lpstr>
      <vt:lpstr>Noto Serif</vt:lpstr>
      <vt:lpstr>Segoe UI</vt:lpstr>
      <vt:lpstr>Segoe UI Semibold</vt:lpstr>
      <vt:lpstr>Wingdings 2</vt:lpstr>
      <vt:lpstr>Business plan presentation</vt:lpstr>
      <vt:lpstr>PowerPoint Presentation</vt:lpstr>
      <vt:lpstr>He Has Spoken</vt:lpstr>
      <vt:lpstr>He Created All Things</vt:lpstr>
      <vt:lpstr>He Rules Over All</vt:lpstr>
      <vt:lpstr>LORD’S SUPPER OFFERED</vt:lpstr>
      <vt:lpstr>We Will Listen and Follow</vt:lpstr>
      <vt:lpstr>INVITATION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Thetford</dc:creator>
  <cp:lastModifiedBy>Richard Thetford</cp:lastModifiedBy>
  <cp:revision>7</cp:revision>
  <dcterms:created xsi:type="dcterms:W3CDTF">2017-10-11T19:31:00Z</dcterms:created>
  <dcterms:modified xsi:type="dcterms:W3CDTF">2017-10-15T02:25:15Z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74069300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