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63" r:id="rId2"/>
    <p:sldId id="264" r:id="rId3"/>
    <p:sldId id="257" r:id="rId4"/>
    <p:sldId id="265" r:id="rId5"/>
    <p:sldId id="266" r:id="rId6"/>
    <p:sldId id="267" r:id="rId7"/>
    <p:sldId id="268" r:id="rId8"/>
    <p:sldId id="275" r:id="rId9"/>
    <p:sldId id="259" r:id="rId10"/>
    <p:sldId id="276" r:id="rId11"/>
    <p:sldId id="269" r:id="rId12"/>
    <p:sldId id="270" r:id="rId13"/>
    <p:sldId id="261" r:id="rId14"/>
    <p:sldId id="274" r:id="rId15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CC0000"/>
    <a:srgbClr val="B9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80" y="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5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40D604-7083-4960-8654-4AF89DDBDF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r>
              <a:rPr lang="en-US" dirty="0"/>
              <a:t>Poudre Valley church of Christ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CD43F3-5275-443A-8E77-A2C3DA0993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r>
              <a:rPr lang="en-US" dirty="0"/>
              <a:t>January 29,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2B732C-4FB9-4B43-BCFF-F3F58B0E1D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r>
              <a:rPr lang="en-US" dirty="0"/>
              <a:t>Scripture and Song Service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8E0024-C5C3-4321-882B-7F913EE697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0250101-024B-4D5F-9C50-D14CF707F1BA}" type="slidenum">
              <a:rPr lang="en-US" b="1" smtClean="0"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1227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14F1A2-6002-4AF7-8F8D-56EE4912C0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6246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6AC94-2345-4C34-8BB4-5D45A8BFB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52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72ABE-AF08-442C-A818-DBE03A66AA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590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66333B-2349-4AB4-8342-FACF5FEB72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313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288F9F-72A7-4E98-B523-717C008C37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2083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C7C831-492E-48CD-B9F0-11360E89B8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5169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85CF21-A4A0-49C2-BC32-310D55F549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017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7F8B16-08CA-43F5-B10B-EB64902623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2485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C8B81-E2E2-477F-BDC9-3DC03BCACE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45932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8E17C-53B5-42C5-B2AE-AFF172A8AF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45491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35786E-2569-4FF5-9550-907E977E70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382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6BE21A-7FD6-41F5-8491-68E0AD9153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9246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B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1A74B9-8401-4FA0-859C-99F5A399C9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86200" y="0"/>
            <a:ext cx="8001000" cy="3200400"/>
          </a:xfrm>
        </p:spPr>
        <p:txBody>
          <a:bodyPr/>
          <a:lstStyle/>
          <a:p>
            <a:pPr eaLnBrk="1" hangingPunct="1">
              <a:defRPr/>
            </a:pPr>
            <a:r>
              <a:rPr lang="en-US" sz="7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JESUS</a:t>
            </a:r>
            <a:br>
              <a:rPr lang="en-US" sz="7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7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Is Coming Again!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886200" y="3200400"/>
            <a:ext cx="80772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1 Thessalonians 4:13-18</a:t>
            </a:r>
          </a:p>
          <a:p>
            <a:pPr algn="ctr">
              <a:defRPr/>
            </a:pPr>
            <a:endParaRPr lang="en-US" sz="2800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4400" b="1" dirty="0">
                <a:latin typeface="Calibri" panose="020F0502020204030204" pitchFamily="34" charset="0"/>
              </a:rPr>
              <a:t>Song #750</a:t>
            </a:r>
          </a:p>
          <a:p>
            <a:pPr algn="ctr">
              <a:defRPr/>
            </a:pPr>
            <a:r>
              <a:rPr lang="en-US" sz="3600" dirty="0">
                <a:latin typeface="Calibri" panose="020F0502020204030204" pitchFamily="34" charset="0"/>
              </a:rPr>
              <a:t>We Shall See The King Some Day</a:t>
            </a: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11" name="Picture 10" descr="05_08_7---Cross-at-Sunset_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3505200" cy="6248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11430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0000FF"/>
                </a:solidFill>
                <a:latin typeface="Calibri" panose="020F0502020204030204" pitchFamily="34" charset="0"/>
              </a:rPr>
              <a:t>LORD’S SUPPER OFFERED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505200"/>
            <a:ext cx="3423639" cy="1904996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Acts 10:34-43</a:t>
            </a:r>
          </a:p>
        </p:txBody>
      </p:sp>
      <p:pic>
        <p:nvPicPr>
          <p:cNvPr id="12" name="Picture 11" descr="6a00d83451ee9f69e200e5501d5cea8833-800w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7039" y="1265662"/>
            <a:ext cx="7853961" cy="5211335"/>
          </a:xfrm>
          <a:prstGeom prst="rect">
            <a:avLst/>
          </a:prstGeom>
        </p:spPr>
      </p:pic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1905000" y="1066800"/>
            <a:ext cx="83820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EB563A0F-C6BA-4D3F-9D7D-660B62365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DCD08295-D21F-4AC3-9D24-07AB1D696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B2130BD5-9523-4F4C-8916-4E7410E08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69D181ED-D7B2-4A45-81B5-F8C4D4DCF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801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11734800" cy="11430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0000FF"/>
                </a:solidFill>
                <a:latin typeface="Calibri" panose="020F0502020204030204" pitchFamily="34" charset="0"/>
              </a:rPr>
              <a:t>We Must Be Ready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391732"/>
            <a:ext cx="5791199" cy="310406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Mark 13:33-37</a:t>
            </a:r>
          </a:p>
          <a:p>
            <a:pPr algn="ctr" eaLnBrk="1" hangingPunct="1">
              <a:buFontTx/>
              <a:buNone/>
              <a:defRPr/>
            </a:pPr>
            <a:r>
              <a:rPr lang="en-US" sz="4400" b="1" dirty="0">
                <a:latin typeface="Calibri" panose="020F0502020204030204" pitchFamily="34" charset="0"/>
              </a:rPr>
              <a:t>Song #508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dirty="0">
                <a:latin typeface="Calibri" panose="020F0502020204030204" pitchFamily="34" charset="0"/>
              </a:rPr>
              <a:t>Will Jesus Find Us Watching?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1905000" y="1143000"/>
            <a:ext cx="83820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rgbClr val="0000FF"/>
                </a:solidFill>
              </a:ln>
              <a:latin typeface="Arial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5016ECA7-5F22-483F-AB87-C281B5BB2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6550234-33D5-4EF3-9526-23B273176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2FF9C3EF-4A9B-4BC5-8B1E-73DBE7F86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06098C6-C3E1-42C5-A5BB-ED09E000D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7" name="Picture 16" descr="Open Bible Study.jpg">
            <a:extLst>
              <a:ext uri="{FF2B5EF4-FFF2-40B4-BE49-F238E27FC236}">
                <a16:creationId xmlns:a16="http://schemas.microsoft.com/office/drawing/2014/main" id="{FC930A52-22E8-4F03-96C5-58E5DD68739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336286"/>
            <a:ext cx="2667000" cy="2168914"/>
          </a:xfrm>
          <a:prstGeom prst="rect">
            <a:avLst/>
          </a:prstGeom>
        </p:spPr>
      </p:pic>
      <p:pic>
        <p:nvPicPr>
          <p:cNvPr id="18" name="Picture 67" descr="Open Bible Study">
            <a:extLst>
              <a:ext uri="{FF2B5EF4-FFF2-40B4-BE49-F238E27FC236}">
                <a16:creationId xmlns:a16="http://schemas.microsoft.com/office/drawing/2014/main" id="{6B2C0C2C-5220-4F22-A425-A6E363762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3999" y="1322114"/>
            <a:ext cx="2667001" cy="210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940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11734800" cy="11430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0000FF"/>
                </a:solidFill>
                <a:latin typeface="Calibri" panose="020F0502020204030204" pitchFamily="34" charset="0"/>
              </a:rPr>
              <a:t>We Must Be Ready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1391732"/>
            <a:ext cx="5791199" cy="310406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2 Timothy 4:6-8</a:t>
            </a:r>
          </a:p>
          <a:p>
            <a:pPr algn="ctr" eaLnBrk="1" hangingPunct="1">
              <a:buFontTx/>
              <a:buNone/>
              <a:defRPr/>
            </a:pPr>
            <a:r>
              <a:rPr lang="en-US" sz="4400" b="1" dirty="0">
                <a:latin typeface="Calibri" panose="020F0502020204030204" pitchFamily="34" charset="0"/>
              </a:rPr>
              <a:t>Song #719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dirty="0">
                <a:latin typeface="Calibri" panose="020F0502020204030204" pitchFamily="34" charset="0"/>
              </a:rPr>
              <a:t>There’s A Great Day Coming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1905000" y="1143000"/>
            <a:ext cx="83820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rgbClr val="0000FF"/>
                </a:solidFill>
              </a:ln>
              <a:latin typeface="Arial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5016ECA7-5F22-483F-AB87-C281B5BB2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6550234-33D5-4EF3-9526-23B273176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2FF9C3EF-4A9B-4BC5-8B1E-73DBE7F86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06098C6-C3E1-42C5-A5BB-ED09E000D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7" name="Picture 16" descr="Open Bible Study.jpg">
            <a:extLst>
              <a:ext uri="{FF2B5EF4-FFF2-40B4-BE49-F238E27FC236}">
                <a16:creationId xmlns:a16="http://schemas.microsoft.com/office/drawing/2014/main" id="{FC930A52-22E8-4F03-96C5-58E5DD68739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336286"/>
            <a:ext cx="2667000" cy="2168914"/>
          </a:xfrm>
          <a:prstGeom prst="rect">
            <a:avLst/>
          </a:prstGeom>
        </p:spPr>
      </p:pic>
      <p:pic>
        <p:nvPicPr>
          <p:cNvPr id="18" name="Picture 67" descr="Open Bible Study">
            <a:extLst>
              <a:ext uri="{FF2B5EF4-FFF2-40B4-BE49-F238E27FC236}">
                <a16:creationId xmlns:a16="http://schemas.microsoft.com/office/drawing/2014/main" id="{6B2C0C2C-5220-4F22-A425-A6E363762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3999" y="1322114"/>
            <a:ext cx="2667001" cy="210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113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11430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0000FF"/>
                </a:solidFill>
                <a:latin typeface="Calibri" panose="020F0502020204030204" pitchFamily="34" charset="0"/>
              </a:rPr>
              <a:t>Gospel INVITATION Offered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52800" y="2667001"/>
            <a:ext cx="8458200" cy="23622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Invitation</a:t>
            </a:r>
          </a:p>
          <a:p>
            <a:pPr algn="ctr" eaLnBrk="1" hangingPunct="1">
              <a:buFontTx/>
              <a:buNone/>
              <a:defRPr/>
            </a:pPr>
            <a:r>
              <a:rPr lang="en-US" sz="4400" b="1" dirty="0">
                <a:latin typeface="Calibri" panose="020F0502020204030204" pitchFamily="34" charset="0"/>
              </a:rPr>
              <a:t>Invitation Song #837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dirty="0">
                <a:latin typeface="Calibri" panose="020F0502020204030204" pitchFamily="34" charset="0"/>
              </a:rPr>
              <a:t>What Will Your Answer Be?</a:t>
            </a:r>
          </a:p>
          <a:p>
            <a:pPr algn="ctr" eaLnBrk="1" hangingPunct="1">
              <a:buFontTx/>
              <a:buNone/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12" name="Picture 11" descr="05_08_7---Cross-at-Sunset_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295400"/>
            <a:ext cx="2819400" cy="5181596"/>
          </a:xfrm>
          <a:prstGeom prst="rect">
            <a:avLst/>
          </a:prstGeom>
        </p:spPr>
      </p:pic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1905000" y="1143000"/>
            <a:ext cx="83820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5644D99-5ED9-4F21-B4EF-75CE545DF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6BA29273-7174-4720-A592-18E210BF6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41A60921-2614-4092-9A11-6ACB94CCE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D46CD5D0-79AF-4884-8608-AA95A2257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86200" y="0"/>
            <a:ext cx="8001000" cy="3200400"/>
          </a:xfrm>
        </p:spPr>
        <p:txBody>
          <a:bodyPr/>
          <a:lstStyle/>
          <a:p>
            <a:pPr eaLnBrk="1" hangingPunct="1">
              <a:defRPr/>
            </a:pPr>
            <a:r>
              <a:rPr lang="en-US" sz="7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JESUS</a:t>
            </a:r>
            <a:br>
              <a:rPr lang="en-US" sz="7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7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Is Coming Again!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886200" y="3200400"/>
            <a:ext cx="8077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>
                <a:latin typeface="Calibri" panose="020F0502020204030204" pitchFamily="34" charset="0"/>
              </a:rPr>
              <a:t>Closing Prayer</a:t>
            </a:r>
          </a:p>
        </p:txBody>
      </p:sp>
      <p:pic>
        <p:nvPicPr>
          <p:cNvPr id="11" name="Picture 10" descr="05_08_7---Cross-at-Sunset_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35052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226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86200" y="0"/>
            <a:ext cx="8001000" cy="3200400"/>
          </a:xfrm>
        </p:spPr>
        <p:txBody>
          <a:bodyPr/>
          <a:lstStyle/>
          <a:p>
            <a:pPr eaLnBrk="1" hangingPunct="1">
              <a:defRPr/>
            </a:pPr>
            <a:r>
              <a:rPr lang="en-US" sz="7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JESUS</a:t>
            </a:r>
            <a:br>
              <a:rPr lang="en-US" sz="7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7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Is Coming Again!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886200" y="3200400"/>
            <a:ext cx="8077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>
                <a:latin typeface="Calibri" panose="020F0502020204030204" pitchFamily="34" charset="0"/>
              </a:rPr>
              <a:t>Opening Prayer</a:t>
            </a:r>
          </a:p>
        </p:txBody>
      </p:sp>
      <p:pic>
        <p:nvPicPr>
          <p:cNvPr id="11" name="Picture 10" descr="05_08_7---Cross-at-Sunset_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35052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1248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11734800" cy="11430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0000FF"/>
                </a:solidFill>
                <a:latin typeface="Calibri" panose="020F0502020204030204" pitchFamily="34" charset="0"/>
              </a:rPr>
              <a:t>He Promised That He Would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57401"/>
            <a:ext cx="8229600" cy="310406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John 14:1-7</a:t>
            </a:r>
          </a:p>
          <a:p>
            <a:pPr algn="ctr" eaLnBrk="1" hangingPunct="1">
              <a:buFontTx/>
              <a:buNone/>
              <a:defRPr/>
            </a:pPr>
            <a:r>
              <a:rPr lang="en-US" sz="4400" b="1" dirty="0">
                <a:latin typeface="Calibri" panose="020F0502020204030204" pitchFamily="34" charset="0"/>
              </a:rPr>
              <a:t>Song #244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dirty="0">
                <a:latin typeface="Calibri" panose="020F0502020204030204" pitchFamily="34" charset="0"/>
              </a:rPr>
              <a:t>I Stand Amazed</a:t>
            </a:r>
          </a:p>
          <a:p>
            <a:pPr algn="ctr" eaLnBrk="1" hangingPunct="1">
              <a:buFontTx/>
              <a:buNone/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1905000" y="1143000"/>
            <a:ext cx="83820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rgbClr val="0000FF"/>
                </a:solidFill>
              </a:ln>
              <a:latin typeface="Arial" charset="0"/>
            </a:endParaRPr>
          </a:p>
        </p:txBody>
      </p:sp>
      <p:pic>
        <p:nvPicPr>
          <p:cNvPr id="13" name="Picture 12" descr="a-prayer-for-times-like-the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0" y="1336288"/>
            <a:ext cx="2667000" cy="3860493"/>
          </a:xfrm>
          <a:prstGeom prst="rect">
            <a:avLst/>
          </a:prstGeom>
        </p:spPr>
      </p:pic>
      <p:pic>
        <p:nvPicPr>
          <p:cNvPr id="14" name="Picture 13" descr="a-prayer-for-times-like-the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336288"/>
            <a:ext cx="2667000" cy="3825180"/>
          </a:xfrm>
          <a:prstGeom prst="rect">
            <a:avLst/>
          </a:prstGeom>
        </p:spPr>
      </p:pic>
      <p:sp>
        <p:nvSpPr>
          <p:cNvPr id="11" name="Rectangle 5">
            <a:extLst>
              <a:ext uri="{FF2B5EF4-FFF2-40B4-BE49-F238E27FC236}">
                <a16:creationId xmlns:a16="http://schemas.microsoft.com/office/drawing/2014/main" id="{5016ECA7-5F22-483F-AB87-C281B5BB2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6550234-33D5-4EF3-9526-23B273176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2FF9C3EF-4A9B-4BC5-8B1E-73DBE7F86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06098C6-C3E1-42C5-A5BB-ED09E000D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11734800" cy="11430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0000FF"/>
                </a:solidFill>
                <a:latin typeface="Calibri" panose="020F0502020204030204" pitchFamily="34" charset="0"/>
              </a:rPr>
              <a:t>He Promised That He Would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57400"/>
            <a:ext cx="8229600" cy="310406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Acts 1:1-11</a:t>
            </a:r>
          </a:p>
          <a:p>
            <a:pPr algn="ctr" eaLnBrk="1" hangingPunct="1">
              <a:buFontTx/>
              <a:buNone/>
              <a:defRPr/>
            </a:pPr>
            <a:r>
              <a:rPr lang="en-US" sz="4400" b="1" dirty="0">
                <a:latin typeface="Calibri" panose="020F0502020204030204" pitchFamily="34" charset="0"/>
              </a:rPr>
              <a:t>Song #590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dirty="0">
                <a:latin typeface="Calibri" panose="020F0502020204030204" pitchFamily="34" charset="0"/>
              </a:rPr>
              <a:t>We’ll Work Till Jesus Comes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1905000" y="1143000"/>
            <a:ext cx="83820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rgbClr val="0000FF"/>
                </a:solidFill>
              </a:ln>
              <a:latin typeface="Arial" charset="0"/>
            </a:endParaRPr>
          </a:p>
        </p:txBody>
      </p:sp>
      <p:pic>
        <p:nvPicPr>
          <p:cNvPr id="13" name="Picture 12" descr="a-prayer-for-times-like-the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0" y="1336288"/>
            <a:ext cx="2667000" cy="3860493"/>
          </a:xfrm>
          <a:prstGeom prst="rect">
            <a:avLst/>
          </a:prstGeom>
        </p:spPr>
      </p:pic>
      <p:pic>
        <p:nvPicPr>
          <p:cNvPr id="14" name="Picture 13" descr="a-prayer-for-times-like-the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336288"/>
            <a:ext cx="2667000" cy="3825180"/>
          </a:xfrm>
          <a:prstGeom prst="rect">
            <a:avLst/>
          </a:prstGeom>
        </p:spPr>
      </p:pic>
      <p:sp>
        <p:nvSpPr>
          <p:cNvPr id="11" name="Rectangle 5">
            <a:extLst>
              <a:ext uri="{FF2B5EF4-FFF2-40B4-BE49-F238E27FC236}">
                <a16:creationId xmlns:a16="http://schemas.microsoft.com/office/drawing/2014/main" id="{5016ECA7-5F22-483F-AB87-C281B5BB2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6550234-33D5-4EF3-9526-23B273176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2FF9C3EF-4A9B-4BC5-8B1E-73DBE7F86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06098C6-C3E1-42C5-A5BB-ED09E000D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668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11734800" cy="11430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0000FF"/>
                </a:solidFill>
                <a:latin typeface="Calibri" panose="020F0502020204030204" pitchFamily="34" charset="0"/>
              </a:rPr>
              <a:t>He Will Come to Judge All Men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57400"/>
            <a:ext cx="8229600" cy="310406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Matthew 25:31-46</a:t>
            </a:r>
          </a:p>
          <a:p>
            <a:pPr algn="ctr" eaLnBrk="1" hangingPunct="1">
              <a:buFontTx/>
              <a:buNone/>
              <a:defRPr/>
            </a:pPr>
            <a:r>
              <a:rPr lang="en-US" sz="4400" b="1" dirty="0">
                <a:latin typeface="Calibri" panose="020F0502020204030204" pitchFamily="34" charset="0"/>
              </a:rPr>
              <a:t>Song #753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dirty="0">
                <a:latin typeface="Calibri" panose="020F0502020204030204" pitchFamily="34" charset="0"/>
              </a:rPr>
              <a:t>When the Roll</a:t>
            </a:r>
            <a:br>
              <a:rPr lang="en-US" sz="3600" dirty="0">
                <a:latin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</a:rPr>
              <a:t>is Called Up Yonder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1905000" y="1143000"/>
            <a:ext cx="83820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rgbClr val="0000FF"/>
                </a:solidFill>
              </a:ln>
              <a:latin typeface="Arial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5016ECA7-5F22-483F-AB87-C281B5BB2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6550234-33D5-4EF3-9526-23B273176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2FF9C3EF-4A9B-4BC5-8B1E-73DBE7F86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06098C6-C3E1-42C5-A5BB-ED09E000D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7" name="Picture 16" descr="Bible Reading2.jpg">
            <a:extLst>
              <a:ext uri="{FF2B5EF4-FFF2-40B4-BE49-F238E27FC236}">
                <a16:creationId xmlns:a16="http://schemas.microsoft.com/office/drawing/2014/main" id="{4DB9793E-E5A0-41CE-9700-A610C08414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9576" y="1336287"/>
            <a:ext cx="2661424" cy="3825179"/>
          </a:xfrm>
          <a:prstGeom prst="rect">
            <a:avLst/>
          </a:prstGeom>
        </p:spPr>
      </p:pic>
      <p:pic>
        <p:nvPicPr>
          <p:cNvPr id="7" name="Picture 6" descr="A picture containing person&#10;&#10;Description automatically generated">
            <a:extLst>
              <a:ext uri="{FF2B5EF4-FFF2-40B4-BE49-F238E27FC236}">
                <a16:creationId xmlns:a16="http://schemas.microsoft.com/office/drawing/2014/main" id="{783FF31C-87D6-42AE-9669-BDD9951DE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1336287"/>
            <a:ext cx="2664236" cy="382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972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11734800" cy="11430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0000FF"/>
                </a:solidFill>
                <a:latin typeface="Calibri" panose="020F0502020204030204" pitchFamily="34" charset="0"/>
              </a:rPr>
              <a:t>He Will Come to Judge All Men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310406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Matthew 12:36</a:t>
            </a:r>
          </a:p>
          <a:p>
            <a:pPr algn="ctr" eaLnBrk="1" hangingPunct="1">
              <a:buFontTx/>
              <a:buNone/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2 Corinthians 5:8-10</a:t>
            </a:r>
          </a:p>
          <a:p>
            <a:pPr algn="ctr" eaLnBrk="1" hangingPunct="1">
              <a:buFontTx/>
              <a:buNone/>
              <a:defRPr/>
            </a:pPr>
            <a:r>
              <a:rPr 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Romans 2:5-9</a:t>
            </a:r>
          </a:p>
          <a:p>
            <a:pPr algn="ctr" eaLnBrk="1" hangingPunct="1">
              <a:buFontTx/>
              <a:buNone/>
              <a:defRPr/>
            </a:pPr>
            <a:r>
              <a:rPr lang="en-US" sz="4400" b="1" dirty="0">
                <a:latin typeface="Calibri" panose="020F0502020204030204" pitchFamily="34" charset="0"/>
              </a:rPr>
              <a:t>Song #829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dirty="0">
                <a:latin typeface="Calibri" panose="020F0502020204030204" pitchFamily="34" charset="0"/>
              </a:rPr>
              <a:t>Prepare to Meet Thy God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1905000" y="1143000"/>
            <a:ext cx="83820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rgbClr val="0000FF"/>
                </a:solidFill>
              </a:ln>
              <a:latin typeface="Arial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5016ECA7-5F22-483F-AB87-C281B5BB2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6550234-33D5-4EF3-9526-23B273176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2FF9C3EF-4A9B-4BC5-8B1E-73DBE7F86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06098C6-C3E1-42C5-A5BB-ED09E000D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7" name="Picture 16" descr="Bible Reading2.jpg">
            <a:extLst>
              <a:ext uri="{FF2B5EF4-FFF2-40B4-BE49-F238E27FC236}">
                <a16:creationId xmlns:a16="http://schemas.microsoft.com/office/drawing/2014/main" id="{4DB9793E-E5A0-41CE-9700-A610C08414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9576" y="1336287"/>
            <a:ext cx="2661424" cy="3825179"/>
          </a:xfrm>
          <a:prstGeom prst="rect">
            <a:avLst/>
          </a:prstGeom>
        </p:spPr>
      </p:pic>
      <p:pic>
        <p:nvPicPr>
          <p:cNvPr id="7" name="Picture 6" descr="A picture containing person&#10;&#10;Description automatically generated">
            <a:extLst>
              <a:ext uri="{FF2B5EF4-FFF2-40B4-BE49-F238E27FC236}">
                <a16:creationId xmlns:a16="http://schemas.microsoft.com/office/drawing/2014/main" id="{783FF31C-87D6-42AE-9669-BDD9951DE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1336287"/>
            <a:ext cx="2664236" cy="382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8405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11734800" cy="11430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0000FF"/>
                </a:solidFill>
                <a:latin typeface="Calibri" panose="020F0502020204030204" pitchFamily="34" charset="0"/>
              </a:rPr>
              <a:t>Collection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5985" y="1676400"/>
            <a:ext cx="4625016" cy="310406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4400" b="1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400" b="1" dirty="0">
                <a:latin typeface="Calibri" panose="020F0502020204030204" pitchFamily="34" charset="0"/>
              </a:rPr>
              <a:t>Song #235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dirty="0">
                <a:latin typeface="Calibri" panose="020F0502020204030204" pitchFamily="34" charset="0"/>
              </a:rPr>
              <a:t>I Gave My Life for Thee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1905000" y="1143000"/>
            <a:ext cx="83820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rgbClr val="0000FF"/>
                </a:solidFill>
              </a:ln>
              <a:latin typeface="Arial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5016ECA7-5F22-483F-AB87-C281B5BB2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6550234-33D5-4EF3-9526-23B273176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2FF9C3EF-4A9B-4BC5-8B1E-73DBE7F86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06098C6-C3E1-42C5-A5BB-ED09E000D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3" name="Picture 12" descr="A plate with food on it&#10;&#10;Description automatically generated with low confidence">
            <a:extLst>
              <a:ext uri="{FF2B5EF4-FFF2-40B4-BE49-F238E27FC236}">
                <a16:creationId xmlns:a16="http://schemas.microsoft.com/office/drawing/2014/main" id="{E65B2118-62B1-4CC2-AA9C-1503FAEBE2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1371600"/>
            <a:ext cx="6652587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9040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11734800" cy="11430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0000FF"/>
                </a:solidFill>
                <a:latin typeface="Calibri" panose="020F0502020204030204" pitchFamily="34" charset="0"/>
              </a:rPr>
              <a:t>Collection</a:t>
            </a: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1905000" y="1143000"/>
            <a:ext cx="83820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rgbClr val="0000FF"/>
                </a:solidFill>
              </a:ln>
              <a:latin typeface="Arial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5016ECA7-5F22-483F-AB87-C281B5BB2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6550234-33D5-4EF3-9526-23B273176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2FF9C3EF-4A9B-4BC5-8B1E-73DBE7F86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06098C6-C3E1-42C5-A5BB-ED09E000D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3" name="Picture 12" descr="A plate with food on it&#10;&#10;Description automatically generated with low confidence">
            <a:extLst>
              <a:ext uri="{FF2B5EF4-FFF2-40B4-BE49-F238E27FC236}">
                <a16:creationId xmlns:a16="http://schemas.microsoft.com/office/drawing/2014/main" id="{E65B2118-62B1-4CC2-AA9C-1503FAEBE2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803" y="1371600"/>
            <a:ext cx="9096394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4653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1143000"/>
          </a:xfrm>
          <a:effectLst/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rgbClr val="0000FF"/>
                </a:solidFill>
                <a:latin typeface="Calibri" panose="020F0502020204030204" pitchFamily="34" charset="0"/>
              </a:rPr>
              <a:t>LORD’S SUPPER OFFERED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6"/>
            <a:ext cx="5031408" cy="312419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b="1" dirty="0">
                <a:latin typeface="Calibri" panose="020F0502020204030204" pitchFamily="34" charset="0"/>
              </a:rPr>
              <a:t>Song #352</a:t>
            </a:r>
          </a:p>
          <a:p>
            <a:pPr algn="ctr" eaLnBrk="1" hangingPunct="1">
              <a:buFontTx/>
              <a:buNone/>
              <a:defRPr/>
            </a:pPr>
            <a:r>
              <a:rPr lang="en-US" sz="3600" dirty="0">
                <a:latin typeface="Calibri" panose="020F0502020204030204" pitchFamily="34" charset="0"/>
              </a:rPr>
              <a:t>When We Meet</a:t>
            </a:r>
            <a:br>
              <a:rPr lang="en-US" sz="3600" dirty="0">
                <a:latin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</a:rPr>
              <a:t>in Sweet Communion</a:t>
            </a:r>
          </a:p>
        </p:txBody>
      </p:sp>
      <p:pic>
        <p:nvPicPr>
          <p:cNvPr id="12" name="Picture 11" descr="6a00d83451ee9f69e200e5501d5cea8833-800w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4808" y="1265662"/>
            <a:ext cx="6246192" cy="4144533"/>
          </a:xfrm>
          <a:prstGeom prst="rect">
            <a:avLst/>
          </a:prstGeom>
        </p:spPr>
      </p:pic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1905000" y="1066800"/>
            <a:ext cx="838200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EB563A0F-C6BA-4D3F-9D7D-660B62365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DCD08295-D21F-4AC3-9D24-07AB1D696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B2130BD5-9523-4F4C-8916-4E7410E08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69D181ED-D7B2-4A45-81B5-F8C4D4DCF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629400"/>
            <a:ext cx="11963400" cy="228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178</Words>
  <Application>Microsoft Office PowerPoint</Application>
  <PresentationFormat>Widescreen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Default Design</vt:lpstr>
      <vt:lpstr>JESUS Is Coming Again!</vt:lpstr>
      <vt:lpstr>JESUS Is Coming Again!</vt:lpstr>
      <vt:lpstr>He Promised That He Would</vt:lpstr>
      <vt:lpstr>He Promised That He Would</vt:lpstr>
      <vt:lpstr>He Will Come to Judge All Men</vt:lpstr>
      <vt:lpstr>He Will Come to Judge All Men</vt:lpstr>
      <vt:lpstr>Collection</vt:lpstr>
      <vt:lpstr>Collection</vt:lpstr>
      <vt:lpstr>LORD’S SUPPER OFFERED</vt:lpstr>
      <vt:lpstr>LORD’S SUPPER OFFERED</vt:lpstr>
      <vt:lpstr>We Must Be Ready</vt:lpstr>
      <vt:lpstr>We Must Be Ready</vt:lpstr>
      <vt:lpstr>Gospel INVITATION Offered</vt:lpstr>
      <vt:lpstr>JESUS Is Coming Again!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Is Coming Again!</dc:title>
  <dc:creator>HP Authorized Customer</dc:creator>
  <cp:lastModifiedBy>Richard Thetford</cp:lastModifiedBy>
  <cp:revision>20</cp:revision>
  <cp:lastPrinted>2023-01-17T03:38:33Z</cp:lastPrinted>
  <dcterms:created xsi:type="dcterms:W3CDTF">2006-12-20T03:18:12Z</dcterms:created>
  <dcterms:modified xsi:type="dcterms:W3CDTF">2023-01-17T03:39:33Z</dcterms:modified>
</cp:coreProperties>
</file>