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A831E60-4496-4637-9F48-D1AD31683D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Poudre Valley church of Christ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FD5061-3FF5-4E1B-92B2-88F1F11CAAA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10/31/2021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A15E13-53F0-465A-BD08-366D504AD4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Scripture and Song Service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5C1F0F-2983-4F52-A230-B7C9C089DD2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4B00EF0B-5984-44E4-B1B8-D5AB8E157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80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B5753-48E6-4C14-A60B-67BE66C5E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A7CF3F-A5AB-4C78-861F-72098F7A4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1F798-04A9-41FE-ACB6-5EA9B0466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7CC1-C72A-4C8B-BDAE-89CCF7E686C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16CB3-DBC7-43D9-BFB1-46C1931BE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09B76-1549-48C2-8697-46A44889A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9FC9-A8D6-4565-AC2F-D1F77E54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9890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35755-F73B-4DD7-9702-B88094CBE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187A5F-190D-4C48-B7B9-07DE166E5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44EBF-2C4A-4806-946D-756A076BC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7CC1-C72A-4C8B-BDAE-89CCF7E686C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F35F6-610B-4FF8-9B10-5462A1E88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C5CAF-F8B0-4CA9-9BCB-E94BE555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9FC9-A8D6-4565-AC2F-D1F77E54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66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093515-7746-4694-BD98-B3F28B1EE6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F40728-CF11-47E2-8D30-8CBE3943D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BE4CF-F0E4-4B1D-9648-5BF933850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7CC1-C72A-4C8B-BDAE-89CCF7E686C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561E0-EE99-4C8F-9F45-F4E6CB68D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89DD1-9963-44AD-894F-E0676A658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9FC9-A8D6-4565-AC2F-D1F77E54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739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BA1CF-6747-477C-9E42-0457BE495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06C57-A851-4AE7-B136-1DBE14FF3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46D90-9EBB-4A3E-A418-2F563E0C7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7CC1-C72A-4C8B-BDAE-89CCF7E686C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8091F-1EC0-4A55-9F38-CBD33E1E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AE083-9266-4644-BDB1-32815AB2B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9FC9-A8D6-4565-AC2F-D1F77E54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855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57DCA-4B4B-425A-AAA0-5517A1EF3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B1A5F-C2A2-4738-BEF3-24B7DACD2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6795C-C2DE-483D-AC4D-421B643AD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7CC1-C72A-4C8B-BDAE-89CCF7E686C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FDC19-A925-4293-B5A6-0B39FD397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FCEC5-7ED0-4E80-8752-06BDBF2A3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9FC9-A8D6-4565-AC2F-D1F77E54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469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55CB6-9193-45C2-ABB8-C4045FCBC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781A7-DE71-49C6-B717-D662D4697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3A4AB5-F2DA-4166-968B-CDB3CEF91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0733B7-A2C5-424E-897C-5EC92FD43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7CC1-C72A-4C8B-BDAE-89CCF7E686C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D9A81-3B00-4424-9914-6067787E5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50FF8-7FA8-4A26-9412-12D6BC332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9FC9-A8D6-4565-AC2F-D1F77E54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4530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EE559-C94D-441E-84C4-036B82837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B8B868-BFF0-48D6-A5D1-937746E29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C5414-0D19-45C5-80A1-5DECE2631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D4BD48-0C12-43B2-B274-995C6D323A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E50ECD-CC74-4EE5-8AE5-61F7E87717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E624A5-FEA6-4E9D-B286-D89BE8002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7CC1-C72A-4C8B-BDAE-89CCF7E686C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8B5A15-9A94-412A-8DA1-5922A9D99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D54B9A-F2F0-4EE7-84EF-2B778E3A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9FC9-A8D6-4565-AC2F-D1F77E54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102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4B18-6553-4073-B981-DBCB91083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CE279C-FC8C-4DD1-BB99-5390DA419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7CC1-C72A-4C8B-BDAE-89CCF7E686C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830CB2-7012-4D30-9EA8-F69490B55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FF3917-FDCD-40CE-BD4A-F07ED1365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9FC9-A8D6-4565-AC2F-D1F77E54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49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FE5F5E-7D44-4E85-940E-388AB994B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7CC1-C72A-4C8B-BDAE-89CCF7E686C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6F7EEB-AD5E-4490-A10D-6E55DD977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F7C71-466F-4CBF-B416-EF2E360BF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9FC9-A8D6-4565-AC2F-D1F77E54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756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6B284-C572-4512-A070-C573CDD7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5067F-27FC-4779-82B4-B1A13BC07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3E10FD-B8FD-42B8-B1FE-536C1DDB7A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BF9BB3-96E8-43CC-8FC9-639677DEE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7CC1-C72A-4C8B-BDAE-89CCF7E686C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3C3BC-3130-4D25-9E25-9DB4DB279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63AAE3-442D-4F0F-ADE5-C1594BB92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9FC9-A8D6-4565-AC2F-D1F77E54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047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689EE-7017-4AD0-97F5-DBBBBE95F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688552-1C3E-4DE4-92BF-8A46BBD2C7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959BEA-FF0E-4D80-85C7-DE374C0BE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9270D-62C4-4356-9493-B147A4639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7CC1-C72A-4C8B-BDAE-89CCF7E686C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6E3A45-BAFA-4EC2-8E31-DDDF6083E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4FE8DF-3A00-457A-8B99-8696150A1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9FC9-A8D6-4565-AC2F-D1F77E54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733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64E6CB-5FE3-4E82-B06E-FC0021DFA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2ADB3-757E-4438-8051-44A0BCF4F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E92C2-4EC0-4FB6-B9D1-43B1349279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A7CC1-C72A-4C8B-BDAE-89CCF7E686C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624BA-E938-4329-AE6E-975912224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EBAF50-1426-48B3-9D82-2C346E7E0C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89FC9-A8D6-4565-AC2F-D1F77E545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3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FC50F80-1CF8-4FEA-9238-D08F9CA3F0C7}"/>
              </a:ext>
            </a:extLst>
          </p:cNvPr>
          <p:cNvSpPr/>
          <p:nvPr/>
        </p:nvSpPr>
        <p:spPr>
          <a:xfrm>
            <a:off x="0" y="-1"/>
            <a:ext cx="12192000" cy="70582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ross on a hill&#10;&#10;Description automatically generated with medium confidence">
            <a:extLst>
              <a:ext uri="{FF2B5EF4-FFF2-40B4-BE49-F238E27FC236}">
                <a16:creationId xmlns:a16="http://schemas.microsoft.com/office/drawing/2014/main" id="{3F274306-56EB-45D2-8B57-E9CBB7DC7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7904"/>
            <a:ext cx="4707076" cy="526219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889227-1474-4DD2-A12B-88CCCD7F764F}"/>
              </a:ext>
            </a:extLst>
          </p:cNvPr>
          <p:cNvSpPr/>
          <p:nvPr/>
        </p:nvSpPr>
        <p:spPr>
          <a:xfrm>
            <a:off x="0" y="6152171"/>
            <a:ext cx="12192000" cy="70582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42BCE0-1BBB-427A-8914-3E28D81F1474}"/>
              </a:ext>
            </a:extLst>
          </p:cNvPr>
          <p:cNvSpPr txBox="1"/>
          <p:nvPr/>
        </p:nvSpPr>
        <p:spPr>
          <a:xfrm>
            <a:off x="0" y="989045"/>
            <a:ext cx="4707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In the Glory of His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D2FD46-091A-40F9-9D6C-793DFDA2DD38}"/>
              </a:ext>
            </a:extLst>
          </p:cNvPr>
          <p:cNvSpPr txBox="1"/>
          <p:nvPr/>
        </p:nvSpPr>
        <p:spPr>
          <a:xfrm>
            <a:off x="0" y="4598437"/>
            <a:ext cx="4707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CROSS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E179F9-718B-4D67-AEE0-F1A07D1AB6F8}"/>
              </a:ext>
            </a:extLst>
          </p:cNvPr>
          <p:cNvSpPr txBox="1"/>
          <p:nvPr/>
        </p:nvSpPr>
        <p:spPr>
          <a:xfrm>
            <a:off x="4707074" y="1931440"/>
            <a:ext cx="748492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Galatians 6:12-14</a:t>
            </a:r>
            <a:b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Song </a:t>
            </a: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#154</a:t>
            </a:r>
            <a:b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“Near The Cross”</a:t>
            </a:r>
            <a:b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Opening Prayer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206982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FC50F80-1CF8-4FEA-9238-D08F9CA3F0C7}"/>
              </a:ext>
            </a:extLst>
          </p:cNvPr>
          <p:cNvSpPr/>
          <p:nvPr/>
        </p:nvSpPr>
        <p:spPr>
          <a:xfrm>
            <a:off x="0" y="-1"/>
            <a:ext cx="12192000" cy="70582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ross on a hill&#10;&#10;Description automatically generated with medium confidence">
            <a:extLst>
              <a:ext uri="{FF2B5EF4-FFF2-40B4-BE49-F238E27FC236}">
                <a16:creationId xmlns:a16="http://schemas.microsoft.com/office/drawing/2014/main" id="{3F274306-56EB-45D2-8B57-E9CBB7DC7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7904"/>
            <a:ext cx="4707076" cy="526219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889227-1474-4DD2-A12B-88CCCD7F764F}"/>
              </a:ext>
            </a:extLst>
          </p:cNvPr>
          <p:cNvSpPr/>
          <p:nvPr/>
        </p:nvSpPr>
        <p:spPr>
          <a:xfrm>
            <a:off x="0" y="6152171"/>
            <a:ext cx="12192000" cy="70582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42BCE0-1BBB-427A-8914-3E28D81F1474}"/>
              </a:ext>
            </a:extLst>
          </p:cNvPr>
          <p:cNvSpPr txBox="1"/>
          <p:nvPr/>
        </p:nvSpPr>
        <p:spPr>
          <a:xfrm>
            <a:off x="0" y="989045"/>
            <a:ext cx="4707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In the Glory of His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D2FD46-091A-40F9-9D6C-793DFDA2DD38}"/>
              </a:ext>
            </a:extLst>
          </p:cNvPr>
          <p:cNvSpPr txBox="1"/>
          <p:nvPr/>
        </p:nvSpPr>
        <p:spPr>
          <a:xfrm>
            <a:off x="0" y="4598437"/>
            <a:ext cx="4707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CROSS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E179F9-718B-4D67-AEE0-F1A07D1AB6F8}"/>
              </a:ext>
            </a:extLst>
          </p:cNvPr>
          <p:cNvSpPr txBox="1"/>
          <p:nvPr/>
        </p:nvSpPr>
        <p:spPr>
          <a:xfrm>
            <a:off x="4707074" y="2155361"/>
            <a:ext cx="748492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John 3:16; 1 John 4:7-17</a:t>
            </a:r>
            <a:b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Song </a:t>
            </a: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#636</a:t>
            </a:r>
            <a:b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“The Love Of God”</a:t>
            </a:r>
          </a:p>
          <a:p>
            <a:pPr algn="ctr"/>
            <a:endParaRPr lang="en-US" sz="3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Corinthians 5:12-21</a:t>
            </a:r>
          </a:p>
          <a:p>
            <a:pPr algn="ctr"/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Song </a:t>
            </a: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#340</a:t>
            </a:r>
          </a:p>
          <a:p>
            <a:pPr algn="ctr"/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“I Gave My Life For Thee”</a:t>
            </a:r>
            <a:endParaRPr lang="en-US" sz="3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DD3B0F-28A1-426A-8D4B-2350AA434DFD}"/>
              </a:ext>
            </a:extLst>
          </p:cNvPr>
          <p:cNvSpPr txBox="1"/>
          <p:nvPr/>
        </p:nvSpPr>
        <p:spPr>
          <a:xfrm>
            <a:off x="4707073" y="811760"/>
            <a:ext cx="7484925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God Cared Enough to Give His Son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E5D710-5735-470F-B940-A7ED6C8FA632}"/>
              </a:ext>
            </a:extLst>
          </p:cNvPr>
          <p:cNvSpPr txBox="1"/>
          <p:nvPr/>
        </p:nvSpPr>
        <p:spPr>
          <a:xfrm>
            <a:off x="4707073" y="1483567"/>
            <a:ext cx="7484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Song</a:t>
            </a: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 #578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“The Old Rugged Cross” 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(verse 1 only)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2055EF0-D492-4A8E-856E-86E152A63923}"/>
              </a:ext>
            </a:extLst>
          </p:cNvPr>
          <p:cNvCxnSpPr>
            <a:cxnSpLocks/>
          </p:cNvCxnSpPr>
          <p:nvPr/>
        </p:nvCxnSpPr>
        <p:spPr>
          <a:xfrm>
            <a:off x="5719665" y="3862872"/>
            <a:ext cx="5439747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082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FC50F80-1CF8-4FEA-9238-D08F9CA3F0C7}"/>
              </a:ext>
            </a:extLst>
          </p:cNvPr>
          <p:cNvSpPr/>
          <p:nvPr/>
        </p:nvSpPr>
        <p:spPr>
          <a:xfrm>
            <a:off x="0" y="-1"/>
            <a:ext cx="12192000" cy="70582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ross on a hill&#10;&#10;Description automatically generated with medium confidence">
            <a:extLst>
              <a:ext uri="{FF2B5EF4-FFF2-40B4-BE49-F238E27FC236}">
                <a16:creationId xmlns:a16="http://schemas.microsoft.com/office/drawing/2014/main" id="{3F274306-56EB-45D2-8B57-E9CBB7DC7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7904"/>
            <a:ext cx="4707076" cy="526219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889227-1474-4DD2-A12B-88CCCD7F764F}"/>
              </a:ext>
            </a:extLst>
          </p:cNvPr>
          <p:cNvSpPr/>
          <p:nvPr/>
        </p:nvSpPr>
        <p:spPr>
          <a:xfrm>
            <a:off x="0" y="6152171"/>
            <a:ext cx="12192000" cy="70582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42BCE0-1BBB-427A-8914-3E28D81F1474}"/>
              </a:ext>
            </a:extLst>
          </p:cNvPr>
          <p:cNvSpPr txBox="1"/>
          <p:nvPr/>
        </p:nvSpPr>
        <p:spPr>
          <a:xfrm>
            <a:off x="0" y="989045"/>
            <a:ext cx="4707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In the Glory of His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D2FD46-091A-40F9-9D6C-793DFDA2DD38}"/>
              </a:ext>
            </a:extLst>
          </p:cNvPr>
          <p:cNvSpPr txBox="1"/>
          <p:nvPr/>
        </p:nvSpPr>
        <p:spPr>
          <a:xfrm>
            <a:off x="0" y="4598437"/>
            <a:ext cx="4707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CROSS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E179F9-718B-4D67-AEE0-F1A07D1AB6F8}"/>
              </a:ext>
            </a:extLst>
          </p:cNvPr>
          <p:cNvSpPr txBox="1"/>
          <p:nvPr/>
        </p:nvSpPr>
        <p:spPr>
          <a:xfrm>
            <a:off x="4707074" y="2155361"/>
            <a:ext cx="748492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Hebrews 9:1-14</a:t>
            </a:r>
            <a:b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Song </a:t>
            </a: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#269</a:t>
            </a:r>
            <a:b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“Nothing But The Blood”</a:t>
            </a:r>
          </a:p>
          <a:p>
            <a:pPr algn="ctr"/>
            <a:endParaRPr lang="en-US" sz="3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Ephesians 1:1-10</a:t>
            </a:r>
          </a:p>
          <a:p>
            <a:pPr algn="ctr"/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Song </a:t>
            </a: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#411</a:t>
            </a:r>
          </a:p>
          <a:p>
            <a:pPr algn="ctr"/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“Redeemed”</a:t>
            </a:r>
            <a:endParaRPr lang="en-US" sz="3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DD3B0F-28A1-426A-8D4B-2350AA434DFD}"/>
              </a:ext>
            </a:extLst>
          </p:cNvPr>
          <p:cNvSpPr txBox="1"/>
          <p:nvPr/>
        </p:nvSpPr>
        <p:spPr>
          <a:xfrm>
            <a:off x="4707073" y="811760"/>
            <a:ext cx="7484925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Christ’s Blood, The Price of Redemption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E5D710-5735-470F-B940-A7ED6C8FA632}"/>
              </a:ext>
            </a:extLst>
          </p:cNvPr>
          <p:cNvSpPr txBox="1"/>
          <p:nvPr/>
        </p:nvSpPr>
        <p:spPr>
          <a:xfrm>
            <a:off x="4707073" y="1483567"/>
            <a:ext cx="7484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Song</a:t>
            </a: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 #578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“The Old Rugged Cross” 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(verse 2 only)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F9A0599-F6B3-4443-9ACB-6B9D3633774C}"/>
              </a:ext>
            </a:extLst>
          </p:cNvPr>
          <p:cNvCxnSpPr>
            <a:cxnSpLocks/>
          </p:cNvCxnSpPr>
          <p:nvPr/>
        </p:nvCxnSpPr>
        <p:spPr>
          <a:xfrm>
            <a:off x="5719665" y="3862872"/>
            <a:ext cx="5439747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110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FC50F80-1CF8-4FEA-9238-D08F9CA3F0C7}"/>
              </a:ext>
            </a:extLst>
          </p:cNvPr>
          <p:cNvSpPr/>
          <p:nvPr/>
        </p:nvSpPr>
        <p:spPr>
          <a:xfrm>
            <a:off x="0" y="-1"/>
            <a:ext cx="12192000" cy="70582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ross on a hill&#10;&#10;Description automatically generated with medium confidence">
            <a:extLst>
              <a:ext uri="{FF2B5EF4-FFF2-40B4-BE49-F238E27FC236}">
                <a16:creationId xmlns:a16="http://schemas.microsoft.com/office/drawing/2014/main" id="{3F274306-56EB-45D2-8B57-E9CBB7DC7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7904"/>
            <a:ext cx="4707076" cy="526219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889227-1474-4DD2-A12B-88CCCD7F764F}"/>
              </a:ext>
            </a:extLst>
          </p:cNvPr>
          <p:cNvSpPr/>
          <p:nvPr/>
        </p:nvSpPr>
        <p:spPr>
          <a:xfrm>
            <a:off x="0" y="6152171"/>
            <a:ext cx="12192000" cy="70582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42BCE0-1BBB-427A-8914-3E28D81F1474}"/>
              </a:ext>
            </a:extLst>
          </p:cNvPr>
          <p:cNvSpPr txBox="1"/>
          <p:nvPr/>
        </p:nvSpPr>
        <p:spPr>
          <a:xfrm>
            <a:off x="0" y="989045"/>
            <a:ext cx="4707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In the Glory of His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D2FD46-091A-40F9-9D6C-793DFDA2DD38}"/>
              </a:ext>
            </a:extLst>
          </p:cNvPr>
          <p:cNvSpPr txBox="1"/>
          <p:nvPr/>
        </p:nvSpPr>
        <p:spPr>
          <a:xfrm>
            <a:off x="0" y="4598437"/>
            <a:ext cx="4707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CROSS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E179F9-718B-4D67-AEE0-F1A07D1AB6F8}"/>
              </a:ext>
            </a:extLst>
          </p:cNvPr>
          <p:cNvSpPr txBox="1"/>
          <p:nvPr/>
        </p:nvSpPr>
        <p:spPr>
          <a:xfrm>
            <a:off x="4707074" y="2155361"/>
            <a:ext cx="748492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Acts 2:37-47</a:t>
            </a:r>
            <a:b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Song </a:t>
            </a: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#97</a:t>
            </a:r>
            <a:b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“O To Be Like Thee”</a:t>
            </a:r>
          </a:p>
          <a:p>
            <a:pPr algn="ctr"/>
            <a:endParaRPr lang="en-US" sz="3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Acts 5:27-42</a:t>
            </a:r>
          </a:p>
          <a:p>
            <a:pPr algn="ctr"/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Song </a:t>
            </a: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#335</a:t>
            </a:r>
          </a:p>
          <a:p>
            <a:pPr algn="ctr"/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“Live For Jesus”</a:t>
            </a:r>
            <a:endParaRPr lang="en-US" sz="3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DD3B0F-28A1-426A-8D4B-2350AA434DFD}"/>
              </a:ext>
            </a:extLst>
          </p:cNvPr>
          <p:cNvSpPr txBox="1"/>
          <p:nvPr/>
        </p:nvSpPr>
        <p:spPr>
          <a:xfrm>
            <a:off x="4707073" y="811760"/>
            <a:ext cx="7484925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Living Daily with Christ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E5D710-5735-470F-B940-A7ED6C8FA632}"/>
              </a:ext>
            </a:extLst>
          </p:cNvPr>
          <p:cNvSpPr txBox="1"/>
          <p:nvPr/>
        </p:nvSpPr>
        <p:spPr>
          <a:xfrm>
            <a:off x="4707073" y="1483567"/>
            <a:ext cx="7484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Song</a:t>
            </a: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 #578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“The Old Rugged Cross” 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(verse 3 only)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F9A0599-F6B3-4443-9ACB-6B9D3633774C}"/>
              </a:ext>
            </a:extLst>
          </p:cNvPr>
          <p:cNvCxnSpPr>
            <a:cxnSpLocks/>
          </p:cNvCxnSpPr>
          <p:nvPr/>
        </p:nvCxnSpPr>
        <p:spPr>
          <a:xfrm>
            <a:off x="5719665" y="3862872"/>
            <a:ext cx="5439747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8664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FC50F80-1CF8-4FEA-9238-D08F9CA3F0C7}"/>
              </a:ext>
            </a:extLst>
          </p:cNvPr>
          <p:cNvSpPr/>
          <p:nvPr/>
        </p:nvSpPr>
        <p:spPr>
          <a:xfrm>
            <a:off x="0" y="-1"/>
            <a:ext cx="12192000" cy="70582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ross on a hill&#10;&#10;Description automatically generated with medium confidence">
            <a:extLst>
              <a:ext uri="{FF2B5EF4-FFF2-40B4-BE49-F238E27FC236}">
                <a16:creationId xmlns:a16="http://schemas.microsoft.com/office/drawing/2014/main" id="{3F274306-56EB-45D2-8B57-E9CBB7DC7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7904"/>
            <a:ext cx="4707076" cy="526219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889227-1474-4DD2-A12B-88CCCD7F764F}"/>
              </a:ext>
            </a:extLst>
          </p:cNvPr>
          <p:cNvSpPr/>
          <p:nvPr/>
        </p:nvSpPr>
        <p:spPr>
          <a:xfrm>
            <a:off x="0" y="6152171"/>
            <a:ext cx="12192000" cy="70582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42BCE0-1BBB-427A-8914-3E28D81F1474}"/>
              </a:ext>
            </a:extLst>
          </p:cNvPr>
          <p:cNvSpPr txBox="1"/>
          <p:nvPr/>
        </p:nvSpPr>
        <p:spPr>
          <a:xfrm>
            <a:off x="0" y="989045"/>
            <a:ext cx="4707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In the Glory of His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D2FD46-091A-40F9-9D6C-793DFDA2DD38}"/>
              </a:ext>
            </a:extLst>
          </p:cNvPr>
          <p:cNvSpPr txBox="1"/>
          <p:nvPr/>
        </p:nvSpPr>
        <p:spPr>
          <a:xfrm>
            <a:off x="0" y="4598437"/>
            <a:ext cx="4707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CROSS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E179F9-718B-4D67-AEE0-F1A07D1AB6F8}"/>
              </a:ext>
            </a:extLst>
          </p:cNvPr>
          <p:cNvSpPr txBox="1"/>
          <p:nvPr/>
        </p:nvSpPr>
        <p:spPr>
          <a:xfrm>
            <a:off x="4707074" y="2155361"/>
            <a:ext cx="748492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Song </a:t>
            </a: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#392</a:t>
            </a:r>
            <a:b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“Count Your Blessings”</a:t>
            </a:r>
          </a:p>
          <a:p>
            <a:pPr algn="ctr"/>
            <a:endParaRPr lang="en-US" sz="3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en-US" sz="3200" b="1" dirty="0">
              <a:solidFill>
                <a:schemeClr val="accent6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en-US" sz="1600" b="1" dirty="0">
              <a:solidFill>
                <a:schemeClr val="accent6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Matthew 27:33-44</a:t>
            </a:r>
          </a:p>
          <a:p>
            <a:pPr algn="ctr"/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Song </a:t>
            </a: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#159</a:t>
            </a:r>
          </a:p>
          <a:p>
            <a:pPr algn="ctr"/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“When My Love To Christ Grows Weak”</a:t>
            </a:r>
            <a:endParaRPr lang="en-US" sz="3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DD3B0F-28A1-426A-8D4B-2350AA434DFD}"/>
              </a:ext>
            </a:extLst>
          </p:cNvPr>
          <p:cNvSpPr txBox="1"/>
          <p:nvPr/>
        </p:nvSpPr>
        <p:spPr>
          <a:xfrm>
            <a:off x="4707073" y="811760"/>
            <a:ext cx="7484925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Offering and Lord’s Supper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E5D710-5735-470F-B940-A7ED6C8FA632}"/>
              </a:ext>
            </a:extLst>
          </p:cNvPr>
          <p:cNvSpPr txBox="1"/>
          <p:nvPr/>
        </p:nvSpPr>
        <p:spPr>
          <a:xfrm>
            <a:off x="4707073" y="1483567"/>
            <a:ext cx="7484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highlight>
                  <a:srgbClr val="FFFF00"/>
                </a:highlight>
                <a:latin typeface="Segoe UI Semibold" panose="020B0702040204020203" pitchFamily="34" charset="0"/>
                <a:cs typeface="Segoe UI Semibold" panose="020B0702040204020203" pitchFamily="34" charset="0"/>
              </a:rPr>
              <a:t>Offering</a:t>
            </a:r>
            <a:endParaRPr lang="en-US" sz="2000" dirty="0">
              <a:highlight>
                <a:srgbClr val="FFFF00"/>
              </a:highligh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F9A0599-F6B3-4443-9ACB-6B9D3633774C}"/>
              </a:ext>
            </a:extLst>
          </p:cNvPr>
          <p:cNvCxnSpPr>
            <a:cxnSpLocks/>
          </p:cNvCxnSpPr>
          <p:nvPr/>
        </p:nvCxnSpPr>
        <p:spPr>
          <a:xfrm>
            <a:off x="5719665" y="3377674"/>
            <a:ext cx="5439747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D5EEA0C-3231-44AF-A31C-DA976B27FC79}"/>
              </a:ext>
            </a:extLst>
          </p:cNvPr>
          <p:cNvSpPr txBox="1"/>
          <p:nvPr/>
        </p:nvSpPr>
        <p:spPr>
          <a:xfrm>
            <a:off x="4700851" y="3594235"/>
            <a:ext cx="7484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highlight>
                  <a:srgbClr val="FFFF00"/>
                </a:highlight>
                <a:latin typeface="Segoe UI Semibold" panose="020B0702040204020203" pitchFamily="34" charset="0"/>
                <a:cs typeface="Segoe UI Semibold" panose="020B0702040204020203" pitchFamily="34" charset="0"/>
              </a:rPr>
              <a:t>Lord’s Supper</a:t>
            </a:r>
            <a:endParaRPr lang="en-US" sz="2000" dirty="0">
              <a:highlight>
                <a:srgbClr val="FFFF00"/>
              </a:highligh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1655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FC50F80-1CF8-4FEA-9238-D08F9CA3F0C7}"/>
              </a:ext>
            </a:extLst>
          </p:cNvPr>
          <p:cNvSpPr/>
          <p:nvPr/>
        </p:nvSpPr>
        <p:spPr>
          <a:xfrm>
            <a:off x="0" y="-1"/>
            <a:ext cx="12192000" cy="70582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ross on a hill&#10;&#10;Description automatically generated with medium confidence">
            <a:extLst>
              <a:ext uri="{FF2B5EF4-FFF2-40B4-BE49-F238E27FC236}">
                <a16:creationId xmlns:a16="http://schemas.microsoft.com/office/drawing/2014/main" id="{3F274306-56EB-45D2-8B57-E9CBB7DC7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7904"/>
            <a:ext cx="4707076" cy="526219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889227-1474-4DD2-A12B-88CCCD7F764F}"/>
              </a:ext>
            </a:extLst>
          </p:cNvPr>
          <p:cNvSpPr/>
          <p:nvPr/>
        </p:nvSpPr>
        <p:spPr>
          <a:xfrm>
            <a:off x="0" y="6152171"/>
            <a:ext cx="12192000" cy="70582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42BCE0-1BBB-427A-8914-3E28D81F1474}"/>
              </a:ext>
            </a:extLst>
          </p:cNvPr>
          <p:cNvSpPr txBox="1"/>
          <p:nvPr/>
        </p:nvSpPr>
        <p:spPr>
          <a:xfrm>
            <a:off x="0" y="989045"/>
            <a:ext cx="4707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In the Glory of His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D2FD46-091A-40F9-9D6C-793DFDA2DD38}"/>
              </a:ext>
            </a:extLst>
          </p:cNvPr>
          <p:cNvSpPr txBox="1"/>
          <p:nvPr/>
        </p:nvSpPr>
        <p:spPr>
          <a:xfrm>
            <a:off x="0" y="4598437"/>
            <a:ext cx="4707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CROSS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E179F9-718B-4D67-AEE0-F1A07D1AB6F8}"/>
              </a:ext>
            </a:extLst>
          </p:cNvPr>
          <p:cNvSpPr txBox="1"/>
          <p:nvPr/>
        </p:nvSpPr>
        <p:spPr>
          <a:xfrm>
            <a:off x="4707074" y="2155361"/>
            <a:ext cx="748492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Thessalonians 4:16-17</a:t>
            </a:r>
            <a:b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Song </a:t>
            </a: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#532</a:t>
            </a:r>
            <a:b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“We Shall See The King Some Day”</a:t>
            </a:r>
          </a:p>
          <a:p>
            <a:pPr algn="ctr"/>
            <a:endParaRPr lang="en-US" sz="3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Revelation 1:10-18</a:t>
            </a:r>
          </a:p>
          <a:p>
            <a:pPr algn="ctr"/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Song </a:t>
            </a: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#283</a:t>
            </a:r>
          </a:p>
          <a:p>
            <a:pPr algn="ctr"/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“There’s A Great Day Coming”</a:t>
            </a:r>
            <a:endParaRPr lang="en-US" sz="3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DD3B0F-28A1-426A-8D4B-2350AA434DFD}"/>
              </a:ext>
            </a:extLst>
          </p:cNvPr>
          <p:cNvSpPr txBox="1"/>
          <p:nvPr/>
        </p:nvSpPr>
        <p:spPr>
          <a:xfrm>
            <a:off x="4707073" y="811760"/>
            <a:ext cx="7484925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He Is Coming In Glory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E5D710-5735-470F-B940-A7ED6C8FA632}"/>
              </a:ext>
            </a:extLst>
          </p:cNvPr>
          <p:cNvSpPr txBox="1"/>
          <p:nvPr/>
        </p:nvSpPr>
        <p:spPr>
          <a:xfrm>
            <a:off x="4707073" y="1483567"/>
            <a:ext cx="7484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Song</a:t>
            </a: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 #578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“The Old Rugged Cross” 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(verse 4 only)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F9A0599-F6B3-4443-9ACB-6B9D3633774C}"/>
              </a:ext>
            </a:extLst>
          </p:cNvPr>
          <p:cNvCxnSpPr>
            <a:cxnSpLocks/>
          </p:cNvCxnSpPr>
          <p:nvPr/>
        </p:nvCxnSpPr>
        <p:spPr>
          <a:xfrm>
            <a:off x="5719665" y="3862872"/>
            <a:ext cx="5439747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5148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FC50F80-1CF8-4FEA-9238-D08F9CA3F0C7}"/>
              </a:ext>
            </a:extLst>
          </p:cNvPr>
          <p:cNvSpPr/>
          <p:nvPr/>
        </p:nvSpPr>
        <p:spPr>
          <a:xfrm>
            <a:off x="0" y="-1"/>
            <a:ext cx="12192000" cy="70582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ross on a hill&#10;&#10;Description automatically generated with medium confidence">
            <a:extLst>
              <a:ext uri="{FF2B5EF4-FFF2-40B4-BE49-F238E27FC236}">
                <a16:creationId xmlns:a16="http://schemas.microsoft.com/office/drawing/2014/main" id="{3F274306-56EB-45D2-8B57-E9CBB7DC7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7904"/>
            <a:ext cx="4707076" cy="526219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889227-1474-4DD2-A12B-88CCCD7F764F}"/>
              </a:ext>
            </a:extLst>
          </p:cNvPr>
          <p:cNvSpPr/>
          <p:nvPr/>
        </p:nvSpPr>
        <p:spPr>
          <a:xfrm>
            <a:off x="0" y="6152171"/>
            <a:ext cx="12192000" cy="70582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42BCE0-1BBB-427A-8914-3E28D81F1474}"/>
              </a:ext>
            </a:extLst>
          </p:cNvPr>
          <p:cNvSpPr txBox="1"/>
          <p:nvPr/>
        </p:nvSpPr>
        <p:spPr>
          <a:xfrm>
            <a:off x="0" y="989045"/>
            <a:ext cx="4707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In the Glory of His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D2FD46-091A-40F9-9D6C-793DFDA2DD38}"/>
              </a:ext>
            </a:extLst>
          </p:cNvPr>
          <p:cNvSpPr txBox="1"/>
          <p:nvPr/>
        </p:nvSpPr>
        <p:spPr>
          <a:xfrm>
            <a:off x="0" y="4598437"/>
            <a:ext cx="4707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CROSS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E179F9-718B-4D67-AEE0-F1A07D1AB6F8}"/>
              </a:ext>
            </a:extLst>
          </p:cNvPr>
          <p:cNvSpPr txBox="1"/>
          <p:nvPr/>
        </p:nvSpPr>
        <p:spPr>
          <a:xfrm>
            <a:off x="4697075" y="1854303"/>
            <a:ext cx="748492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Isaiah 53</a:t>
            </a:r>
            <a:b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Song </a:t>
            </a: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#331</a:t>
            </a:r>
            <a:b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“Kneel At The Cross”</a:t>
            </a:r>
          </a:p>
          <a:p>
            <a:pPr algn="ctr"/>
            <a:endParaRPr lang="en-US" sz="3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Closing Song </a:t>
            </a: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#341</a:t>
            </a:r>
          </a:p>
          <a:p>
            <a:pPr algn="ctr"/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“The Way Of The Cross Leads Home”</a:t>
            </a:r>
          </a:p>
          <a:p>
            <a:pPr algn="ctr"/>
            <a:endParaRPr lang="en-US" sz="3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Closing Prayer</a:t>
            </a:r>
            <a:endParaRPr lang="en-US" sz="3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DD3B0F-28A1-426A-8D4B-2350AA434DFD}"/>
              </a:ext>
            </a:extLst>
          </p:cNvPr>
          <p:cNvSpPr txBox="1"/>
          <p:nvPr/>
        </p:nvSpPr>
        <p:spPr>
          <a:xfrm>
            <a:off x="4707073" y="811760"/>
            <a:ext cx="7484925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INVITATION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F9A0599-F6B3-4443-9ACB-6B9D3633774C}"/>
              </a:ext>
            </a:extLst>
          </p:cNvPr>
          <p:cNvCxnSpPr>
            <a:cxnSpLocks/>
          </p:cNvCxnSpPr>
          <p:nvPr/>
        </p:nvCxnSpPr>
        <p:spPr>
          <a:xfrm>
            <a:off x="5719665" y="3564294"/>
            <a:ext cx="5439747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667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302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Segoe UI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6</cp:revision>
  <cp:lastPrinted>2021-10-18T15:19:02Z</cp:lastPrinted>
  <dcterms:created xsi:type="dcterms:W3CDTF">2021-10-18T02:04:12Z</dcterms:created>
  <dcterms:modified xsi:type="dcterms:W3CDTF">2021-10-18T15:19:49Z</dcterms:modified>
</cp:coreProperties>
</file>