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BC83-F831-4418-AE31-916B2C7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69545-B8DA-4323-BD09-2A34DABED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51F6F-2901-4D34-9718-8080938A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862F-16F5-4280-9CF9-BA44EAA0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4598D-0735-455F-BAFA-BDBE8230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F9AA-6B20-4C8A-B561-BA29B859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C6B10-F227-404B-9EA0-495D4C691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F6738-74C8-4482-9AE6-73F0CFA7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A53C-EC99-4B7A-927C-1AF196C6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28A8F-8984-494D-972C-86F99578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2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1624D-E46D-416E-AE62-AFC9F0A49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8E399-D4E4-462E-966D-E1C796ECF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BC07-18C4-4EFE-AEFD-E4144613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9254-AA8B-4219-8BF4-31CB4EEC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B631E-34FB-47D6-9121-C1BA99E3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A69A-E352-40DE-89A7-E7CF602F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4F55-62AA-47DB-8C1C-0E0F8321C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0B244-AAF9-4CDB-A3C2-C098FCDE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D15D6-9F6A-4776-9E3C-349551BF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EBD29-A4BA-493E-9B8B-FA6749C5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B9A4-1E48-4DD4-940D-65CABD66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C309-36F2-4616-86EB-335CA7F46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7549-0ACC-425F-AFD6-A33506B6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0DF1-E1D0-4559-AA79-EC742FB2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381D-49D9-49F1-B6E7-DB48566A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FB32-3F8F-43A7-9C4A-062DC270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984A-2749-4CC7-B250-70E84C44C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FF914-D715-4F83-B489-A31DF9745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206D7-5EEA-4E25-9EDB-8730C65A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91EC0-BA3A-4157-92A0-4B6BC7A4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D6E5-2511-46BD-8856-66803582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7498-5F63-4F7E-8912-007ACF46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80F9-0897-44F3-9AA0-5AB5C4663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7C5AC-D41C-4821-AEC4-00D663C82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9E69E-74F4-4A18-BF4A-3B9F069A5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9E150-113C-483C-84EC-CCA75D4D0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E0A1F-3736-450A-9DED-54B3073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D1E54-050B-4DFB-ABFB-29A0098A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DA8BB-A412-42F5-8F2E-6EB35DAA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9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CECE-E7DA-4CF6-88D2-418AE672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3C367-3ADE-46A4-9FF1-4D71BFFE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F44E5-770B-4023-8E83-00A23764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E39AE-6215-4189-8AE1-A138A2AC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B63E6-4E6C-40A9-87B9-7E71EB24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985B0-9409-404D-A8F8-038132CE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EACF8-8ACD-4F63-9D5F-ABC4B5B4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4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2ACD-A7CA-4D1F-95FD-A46E6C3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2A88B-CD4B-414A-953F-488942B9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E9C26-1BDD-4027-B89C-482D3A148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FD02E-D809-48F0-A38F-452F960B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84FB2-663E-4CE3-835D-7150621B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E49A8-4400-4D56-9F3B-D7E03376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4F32-6FDC-4922-9A4D-99E45BFC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0C72B-3D8C-4B28-992F-E68D20B58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253A9-00D3-4489-8351-906B9A0CC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06FF9-6837-4097-8AF4-40F9301A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68269-F13F-44B2-9143-476D3884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ECCCF-0AD1-4249-9D2D-EA1EA400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F089B-6E98-4284-B1F1-796E51AC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CE994-E052-4484-8F0F-D7AC434F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90D36-DE51-4CFA-A4FB-BCAACAACF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24DB-B6EA-44CD-94A7-260137CE2E5D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EA87-A5D6-4B18-B7BE-E8FE3DEDC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C7700-8CD9-4D14-85DE-2BCAE5F50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DEF0-778E-404D-AAEF-A9D1306B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23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95AC46-4D72-4BFB-8EC9-A3DD220E3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1E011-4288-4586-ABF9-A9FFFBBC8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020" y="2720346"/>
            <a:ext cx="8531440" cy="1363383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D3E0-F552-442D-BB44-43B76C813634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	           thetfordcountry.com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6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2708D-3067-49A7-B1E8-266FC6A2B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1E011-4288-4586-ABF9-A9FFFBBC8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845" y="358884"/>
            <a:ext cx="3980163" cy="1241316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F9A5E-9718-44E2-9B6B-C4968E769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1"/>
            <a:ext cx="9144000" cy="4241306"/>
          </a:xfrm>
        </p:spPr>
        <p:txBody>
          <a:bodyPr>
            <a:normAutofit/>
          </a:bodyPr>
          <a:lstStyle/>
          <a:p>
            <a:r>
              <a:rPr lang="en-US" sz="3200" b="1" dirty="0"/>
              <a:t>Revelation 20:1-5</a:t>
            </a:r>
          </a:p>
          <a:p>
            <a:r>
              <a:rPr lang="en-US" sz="3600" dirty="0"/>
              <a:t>Song #203: Above The Bright Blue</a:t>
            </a:r>
          </a:p>
          <a:p>
            <a:endParaRPr lang="en-US" sz="3200" dirty="0"/>
          </a:p>
          <a:p>
            <a:r>
              <a:rPr lang="en-US" sz="3200" b="1" dirty="0"/>
              <a:t>Matthew 10:28; 1 Thessalonians 5:6-11</a:t>
            </a:r>
          </a:p>
          <a:p>
            <a:r>
              <a:rPr lang="en-US" sz="3600" dirty="0"/>
              <a:t>Song #230: This World Is Not My Home</a:t>
            </a:r>
          </a:p>
          <a:p>
            <a:endParaRPr lang="en-US" sz="3200" dirty="0"/>
          </a:p>
          <a:p>
            <a:r>
              <a:rPr lang="en-US" sz="3200" b="1" dirty="0"/>
              <a:t>Opening Prayer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D3E0-F552-442D-BB44-43B76C813634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	           thetfordcountry.com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7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5461E-52CC-487B-8944-10CEE9A45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4FA8A-7682-4CDB-AC38-19E1DB91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0" y="10022"/>
            <a:ext cx="1217054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How Beautiful Heaven Must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6FD3-DC27-4E43-80CE-6089E8D9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" y="1985421"/>
            <a:ext cx="9184687" cy="2994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Revelation 21:1-8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#196: How Beautiful Heaven Must Be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Revelation 21:9-27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#227: There Is A Habitation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E44C3-E8C3-4C55-BB39-7D9E701EB2D9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	           thetfordcountry.com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3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6BA9D2-A41D-4B08-804D-F13340629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12192000" cy="6918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4FA8A-7682-4CDB-AC38-19E1DB91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0" y="10022"/>
            <a:ext cx="1217054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 Place Prepared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6FD3-DC27-4E43-80CE-6089E8D9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" y="1985421"/>
            <a:ext cx="12188299" cy="2994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John 14:1-4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#198: An Empty Mansion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2 Corinthians 4:13-5:9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#195: Beyond The Sunset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E44C3-E8C3-4C55-BB39-7D9E701EB2D9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	           thetfordcountry.com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87C551-B9EC-483B-B43B-8353E1CD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4FA8A-7682-4CDB-AC38-19E1DB91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0" y="10022"/>
            <a:ext cx="1217054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For A People Prepared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6FD3-DC27-4E43-80CE-6089E8D9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" y="1985421"/>
            <a:ext cx="12188299" cy="2994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Revelation 19:1-9</a:t>
            </a:r>
          </a:p>
          <a:p>
            <a:pPr marL="0" indent="0" algn="ctr">
              <a:buNone/>
            </a:pPr>
            <a:r>
              <a:rPr lang="en-US" sz="3600" dirty="0"/>
              <a:t>Song #688: Paradise Valley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2 Timothy 2:7-21</a:t>
            </a:r>
          </a:p>
          <a:p>
            <a:pPr marL="0" indent="0" algn="ctr">
              <a:buNone/>
            </a:pPr>
            <a:r>
              <a:rPr lang="en-US" sz="3600" dirty="0"/>
              <a:t>Song #112: Teach Me Thy 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E44C3-E8C3-4C55-BB39-7D9E701EB2D9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	           thetfordcountry.com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0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B874EB-A713-48B3-9B04-96F64907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4FA8A-7682-4CDB-AC38-19E1DB91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0" y="10022"/>
            <a:ext cx="1217054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Lord’s Supper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6FD3-DC27-4E43-80CE-6089E8D9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64" y="2589104"/>
            <a:ext cx="7406936" cy="2994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Isaiah 53:1-12</a:t>
            </a:r>
          </a:p>
          <a:p>
            <a:pPr marL="0" indent="0" algn="ctr">
              <a:buNone/>
            </a:pPr>
            <a:r>
              <a:rPr lang="en-US" sz="3600" dirty="0"/>
              <a:t>Song #156: Tell Me The Story of Jesus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E44C3-E8C3-4C55-BB39-7D9E701EB2D9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	           thetfordcountry.com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0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611987-9F14-47B7-AC06-CD59B63CB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4FA8A-7682-4CDB-AC38-19E1DB91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0" y="10022"/>
            <a:ext cx="1217054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Invitation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6FD3-DC27-4E43-80CE-6089E8D9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5421"/>
            <a:ext cx="12192000" cy="4459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Revelation 22:1-7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#320: Will Jesus Find Us Watching?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Closing Song</a:t>
            </a:r>
          </a:p>
          <a:p>
            <a:pPr marL="0" indent="0" algn="ctr">
              <a:buNone/>
            </a:pPr>
            <a:r>
              <a:rPr lang="en-US" sz="3600" dirty="0"/>
              <a:t>Song #232: When All of God’s Singers Get Home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Closing Prayer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E44C3-E8C3-4C55-BB39-7D9E701EB2D9}"/>
              </a:ext>
            </a:extLst>
          </p:cNvPr>
          <p:cNvSpPr txBox="1"/>
          <p:nvPr/>
        </p:nvSpPr>
        <p:spPr>
          <a:xfrm>
            <a:off x="0" y="655172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 	           thetfordcountry.com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4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01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HEAVEN</vt:lpstr>
      <vt:lpstr>HEAVEN</vt:lpstr>
      <vt:lpstr>How Beautiful Heaven Must Be</vt:lpstr>
      <vt:lpstr>A Place Prepared</vt:lpstr>
      <vt:lpstr>For A People Prepared</vt:lpstr>
      <vt:lpstr>Lord’s Supper</vt:lpstr>
      <vt:lpstr>Invitation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</dc:title>
  <dc:creator>Richard Thetford</dc:creator>
  <cp:lastModifiedBy>Richard Thetford</cp:lastModifiedBy>
  <cp:revision>9</cp:revision>
  <dcterms:created xsi:type="dcterms:W3CDTF">2018-09-12T15:03:55Z</dcterms:created>
  <dcterms:modified xsi:type="dcterms:W3CDTF">2018-09-12T16:07:13Z</dcterms:modified>
</cp:coreProperties>
</file>