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5" r:id="rId5"/>
    <p:sldId id="266" r:id="rId6"/>
    <p:sldId id="267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89B5-567A-41B6-9D07-EEB638015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3D3D7-B8C9-4893-AAA1-099677127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6041-550A-4BFA-A314-0A9B9AE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5D5A2-C645-4BFD-B3AC-97E6F297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B506E-93BF-4568-884F-21F58479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80A5-4931-4F2D-9BDF-E4527D22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54857-7987-458E-B944-1A34B35B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197F-0703-4D64-825D-7B11EA78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9327-4B86-45D7-9C14-2A573855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14BD-865F-441E-88FF-7424009A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24576-8399-46A7-BD84-F04FA897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70DB-2C22-4F03-82BA-9F32FFB3E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4036-0F4A-48A8-8995-CAC61BC2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38FA-B6CE-4C1C-86E0-9D3302E0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EDB3C-2DFA-4C08-AAD0-A03999E3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1B82-27CF-4E36-847C-1FD3B3B2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65C7-FA0A-4F70-B9C3-903FB0343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905C-0755-434F-8468-802AEF2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A299F-6D0A-42CA-B6FF-3EA1DA87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F6B1-C0EA-4EC7-9404-1FDEE161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AF0D-F48D-405E-9C74-BDF7CAF9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FE90-11F2-4D4D-809F-28E277CE0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CE9D2-1D92-4E3E-BBB6-1B561A4A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CA0A-D4D1-4CDA-8CFF-65D0C66E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49E6-BB47-4986-9AD4-C8334BA9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3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57A6-DDA9-4573-9D5E-5B77CD3D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7498-615C-46EE-8F6D-0DDB35FBD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C7811-1F36-4D1D-AD9A-86AB4DE48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15374-1681-49B2-BB9F-9A574295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38C04-66E8-4ADC-97E5-346458B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BFD77-964D-4D93-9009-6BE9FA10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5FA-12F0-45A5-ADCF-DEF6DF25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F669-3B7E-4E46-8E9B-5C027FDA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AC509-07C9-4DD2-96A6-979AFCAB3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4DCA8-6EBC-43EE-BFB1-B1EE9FCF1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B7688-FF2D-4CA1-A865-15E16AAB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C6813-91D0-4D38-893A-BE736723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4F039-F713-4AEB-A6FD-42470BF8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1D8DE-DE10-4F36-AE11-6CAC6500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9BA4-D0A2-4A64-B8C8-9CA063C1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2B3F5-700F-4967-844B-CED8554A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A89CD-9646-4593-ACE0-145DC6B4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02752-8ACF-4EE7-8256-D43EF737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B94F3-787E-4FBF-B2F1-943E34B0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0BC02-67C8-4D39-A36D-056F65A9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4C073-14DB-4FC7-AAF0-C6C8885B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687C-7670-408F-89B3-96D6B6F5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421A-6876-435A-8C1E-DEE3ED8E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6AB2B-EB80-4213-A531-8E14DB05B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14448-A92A-456D-9808-ED82C9FF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9E63C-CDAC-4E56-9211-862DB3DB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CADAB-4B54-4979-A7E0-A6707DE9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A16D-95BF-4709-9B9F-02A5F8D4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15B4F-F717-4859-98B4-A9022ED51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E4771-4C93-415A-8A44-B5C2832C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B7284-97D6-4A84-A9DE-A74E5BEF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5CA-6FA0-4ABE-B3DA-6E65850B00E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4A09-5114-489B-A01C-91F7039E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859C2-B5FE-4DBD-A6CB-42614FA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F7BD-097C-4D6F-A03E-91CBFD26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153CA-A46E-495D-915B-0719D9DA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FB4D-1101-4BA1-AE86-FF64280D4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3B5F5-801A-4701-9711-E580882F3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fld id="{5D3C05CA-6FA0-4ABE-B3DA-6E65850B00EA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74CA-1876-4D1F-AD5D-40ACF49B3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D398-A46A-4C80-8822-CCA694047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</a:lstStyle>
          <a:p>
            <a:fld id="{DB95F7BD-097C-4D6F-A03E-91CBFD26E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6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5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1E2C86-DEBB-4546-91AD-876142000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5" y="578528"/>
            <a:ext cx="5166800" cy="58245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5AB43-49B5-4078-9EC6-0AF6B20AAE51}"/>
              </a:ext>
            </a:extLst>
          </p:cNvPr>
          <p:cNvSpPr/>
          <p:nvPr/>
        </p:nvSpPr>
        <p:spPr>
          <a:xfrm>
            <a:off x="-1" y="0"/>
            <a:ext cx="12191999" cy="573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F004F-4A18-474E-99F0-965D36A93190}"/>
              </a:ext>
            </a:extLst>
          </p:cNvPr>
          <p:cNvSpPr/>
          <p:nvPr/>
        </p:nvSpPr>
        <p:spPr>
          <a:xfrm>
            <a:off x="-2" y="6045693"/>
            <a:ext cx="12192001" cy="508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90DBA-D8F6-4EC1-A31C-8A0A3E076DE5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  		                                  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9AEB6-4C2E-40C3-BE3E-DB1A055FFABE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9F76E-98E4-4304-A19E-62F9A05EE1D8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14F3C-E194-4D62-BD22-078462D2E7C1}"/>
              </a:ext>
            </a:extLst>
          </p:cNvPr>
          <p:cNvSpPr txBox="1"/>
          <p:nvPr/>
        </p:nvSpPr>
        <p:spPr>
          <a:xfrm>
            <a:off x="5344357" y="1559934"/>
            <a:ext cx="66700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#2: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Hallelujah Praise Jehovah!</a:t>
            </a:r>
          </a:p>
          <a:p>
            <a:pPr algn="ctr"/>
            <a:endParaRPr lang="en-US" sz="30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Psalm 148:1-14</a:t>
            </a:r>
          </a:p>
          <a:p>
            <a:pPr algn="ctr"/>
            <a:endParaRPr lang="en-US" sz="3000" b="1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#21: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Praise The Lord</a:t>
            </a:r>
          </a:p>
          <a:p>
            <a:pPr algn="ctr"/>
            <a:endParaRPr lang="en-US" sz="24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60437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4" y="702481"/>
            <a:ext cx="11567608" cy="8540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All People Should Praise Him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10715" y="2166152"/>
            <a:ext cx="87800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Psalm 100:1-5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#434: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All Hail The Power Of Jesus’ Name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Psalm 145:1-21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#13: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Alleluia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03832-FBF9-4182-B237-19AE2806A713}"/>
              </a:ext>
            </a:extLst>
          </p:cNvPr>
          <p:cNvSpPr/>
          <p:nvPr/>
        </p:nvSpPr>
        <p:spPr>
          <a:xfrm>
            <a:off x="-1" y="0"/>
            <a:ext cx="12191999" cy="573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7BF11-BA24-41D3-8768-966288150692}"/>
              </a:ext>
            </a:extLst>
          </p:cNvPr>
          <p:cNvSpPr/>
          <p:nvPr/>
        </p:nvSpPr>
        <p:spPr>
          <a:xfrm>
            <a:off x="-2" y="6045693"/>
            <a:ext cx="12192001" cy="508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9D48B-21D8-4882-83FF-FE580EDD5C2B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     		                       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AE94F-FD90-4A1F-95B8-1E17CE2AD888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EC5B-BBD9-44A6-BBBC-D5D4B1619E8B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12326-7B82-47B6-878E-ACDAC638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80" y="1620318"/>
            <a:ext cx="2885243" cy="435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46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4" y="702481"/>
            <a:ext cx="11567608" cy="8540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Praise Him, For He Is Our Creator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10715" y="2166152"/>
            <a:ext cx="7146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Psalm 19:1-4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#45: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Come, Thou Almighty King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Romans 1:16-20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#34: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Worthy Art Thou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03832-FBF9-4182-B237-19AE2806A713}"/>
              </a:ext>
            </a:extLst>
          </p:cNvPr>
          <p:cNvSpPr/>
          <p:nvPr/>
        </p:nvSpPr>
        <p:spPr>
          <a:xfrm>
            <a:off x="-1" y="0"/>
            <a:ext cx="12191999" cy="573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7BF11-BA24-41D3-8768-966288150692}"/>
              </a:ext>
            </a:extLst>
          </p:cNvPr>
          <p:cNvSpPr/>
          <p:nvPr/>
        </p:nvSpPr>
        <p:spPr>
          <a:xfrm>
            <a:off x="-2" y="6045693"/>
            <a:ext cx="12192001" cy="508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9D48B-21D8-4882-83FF-FE580EDD5C2B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     			                       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AE94F-FD90-4A1F-95B8-1E17CE2AD888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EC5B-BBD9-44A6-BBBC-D5D4B1619E8B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085D0-89B6-40B1-82BD-9F6605209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55" y="1685195"/>
            <a:ext cx="4522167" cy="425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05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4" y="702481"/>
            <a:ext cx="11567608" cy="8540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Praise Him For His Excellence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10715" y="2166152"/>
            <a:ext cx="7448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Psalm 99:1-9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#1: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Holy, Holy, Holy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Revelation 15:1-4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#48: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On Zion’s Glorious Summit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03832-FBF9-4182-B237-19AE2806A713}"/>
              </a:ext>
            </a:extLst>
          </p:cNvPr>
          <p:cNvSpPr/>
          <p:nvPr/>
        </p:nvSpPr>
        <p:spPr>
          <a:xfrm>
            <a:off x="-1" y="0"/>
            <a:ext cx="12191999" cy="573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7BF11-BA24-41D3-8768-966288150692}"/>
              </a:ext>
            </a:extLst>
          </p:cNvPr>
          <p:cNvSpPr/>
          <p:nvPr/>
        </p:nvSpPr>
        <p:spPr>
          <a:xfrm>
            <a:off x="-2" y="6045693"/>
            <a:ext cx="12192001" cy="508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9D48B-21D8-4882-83FF-FE580EDD5C2B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     		                       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AE94F-FD90-4A1F-95B8-1E17CE2AD888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EC5B-BBD9-44A6-BBBC-D5D4B1619E8B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E0B85-9643-405B-B126-B1FFB0877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99" y="1667438"/>
            <a:ext cx="4191823" cy="428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6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4" y="702481"/>
            <a:ext cx="11567608" cy="8540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Praise Him For His Presence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10715" y="1899818"/>
            <a:ext cx="70488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Psalm 46:1-11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#12: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He’s My King</a:t>
            </a:r>
          </a:p>
          <a:p>
            <a:pPr algn="ctr"/>
            <a:endParaRPr lang="en-US" sz="3000" dirty="0">
              <a:solidFill>
                <a:schemeClr val="accent2"/>
              </a:solidFill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Lord’s Supper Offered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Isaiah 53:1-12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#35: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O Worship The 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03832-FBF9-4182-B237-19AE2806A713}"/>
              </a:ext>
            </a:extLst>
          </p:cNvPr>
          <p:cNvSpPr/>
          <p:nvPr/>
        </p:nvSpPr>
        <p:spPr>
          <a:xfrm>
            <a:off x="-1" y="0"/>
            <a:ext cx="12191999" cy="573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7BF11-BA24-41D3-8768-966288150692}"/>
              </a:ext>
            </a:extLst>
          </p:cNvPr>
          <p:cNvSpPr/>
          <p:nvPr/>
        </p:nvSpPr>
        <p:spPr>
          <a:xfrm>
            <a:off x="-2" y="6045693"/>
            <a:ext cx="12192001" cy="508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9D48B-21D8-4882-83FF-FE580EDD5C2B}"/>
              </a:ext>
            </a:extLst>
          </p:cNvPr>
          <p:cNvSpPr txBox="1"/>
          <p:nvPr/>
        </p:nvSpPr>
        <p:spPr>
          <a:xfrm>
            <a:off x="-1" y="6553950"/>
            <a:ext cx="121920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     			           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AE94F-FD90-4A1F-95B8-1E17CE2AD888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EC5B-BBD9-44A6-BBBC-D5D4B1619E8B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CA5C1-E018-48D8-957F-471D37FD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41" y="1685194"/>
            <a:ext cx="4594581" cy="424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80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1BEE-332D-475A-A713-A34BF5B5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4" y="702481"/>
            <a:ext cx="11567608" cy="8540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INVITATION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B6CA4-8077-4CDB-A3BA-CF760E75C99A}"/>
              </a:ext>
            </a:extLst>
          </p:cNvPr>
          <p:cNvSpPr txBox="1"/>
          <p:nvPr/>
        </p:nvSpPr>
        <p:spPr>
          <a:xfrm>
            <a:off x="310715" y="1899818"/>
            <a:ext cx="75371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mo" panose="020B0604020202020204" pitchFamily="34" charset="0"/>
              </a:rPr>
              <a:t>1 Peter 1:3-9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#28: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Is It For Me?</a:t>
            </a:r>
          </a:p>
          <a:p>
            <a:pPr algn="ctr"/>
            <a:endParaRPr lang="en-US" sz="3000" dirty="0">
              <a:solidFill>
                <a:schemeClr val="accent2"/>
              </a:solidFill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Closing Song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Song #9:</a:t>
            </a:r>
            <a:r>
              <a:rPr lang="en-US" sz="3000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 Our God, He Is Alive</a:t>
            </a:r>
          </a:p>
          <a:p>
            <a:pPr algn="ctr"/>
            <a:endParaRPr lang="en-US" sz="3000" dirty="0">
              <a:latin typeface="Inter" panose="020B0502030000000004" pitchFamily="34" charset="0"/>
              <a:ea typeface="Inter" panose="020B0502030000000004" pitchFamily="34" charset="0"/>
              <a:cs typeface="Arimo" panose="020B06040202020202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Closing Prayer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03832-FBF9-4182-B237-19AE2806A713}"/>
              </a:ext>
            </a:extLst>
          </p:cNvPr>
          <p:cNvSpPr/>
          <p:nvPr/>
        </p:nvSpPr>
        <p:spPr>
          <a:xfrm>
            <a:off x="-1" y="0"/>
            <a:ext cx="12191999" cy="573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7BF11-BA24-41D3-8768-966288150692}"/>
              </a:ext>
            </a:extLst>
          </p:cNvPr>
          <p:cNvSpPr/>
          <p:nvPr/>
        </p:nvSpPr>
        <p:spPr>
          <a:xfrm>
            <a:off x="-2" y="6045693"/>
            <a:ext cx="12192001" cy="508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9D48B-21D8-4882-83FF-FE580EDD5C2B}"/>
              </a:ext>
            </a:extLst>
          </p:cNvPr>
          <p:cNvSpPr txBox="1"/>
          <p:nvPr/>
        </p:nvSpPr>
        <p:spPr>
          <a:xfrm>
            <a:off x="-1" y="6553950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Richie Thetford					     		                                                www.thetfordcountry.com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AE94F-FD90-4A1F-95B8-1E17CE2AD888}"/>
              </a:ext>
            </a:extLst>
          </p:cNvPr>
          <p:cNvSpPr/>
          <p:nvPr/>
        </p:nvSpPr>
        <p:spPr>
          <a:xfrm>
            <a:off x="0" y="0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3EC5B-BBD9-44A6-BBBC-D5D4B1619E8B}"/>
              </a:ext>
            </a:extLst>
          </p:cNvPr>
          <p:cNvSpPr/>
          <p:nvPr/>
        </p:nvSpPr>
        <p:spPr>
          <a:xfrm>
            <a:off x="12014447" y="142043"/>
            <a:ext cx="177553" cy="6411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T Sans" panose="020B05030202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8F552-6748-4C7F-98CC-76E43FAA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52" y="1685194"/>
            <a:ext cx="4106670" cy="425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7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11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Inter</vt:lpstr>
      <vt:lpstr>Inter Medium</vt:lpstr>
      <vt:lpstr>PT Sans</vt:lpstr>
      <vt:lpstr>Office Theme</vt:lpstr>
      <vt:lpstr>PowerPoint Presentation</vt:lpstr>
      <vt:lpstr>PowerPoint Presentation</vt:lpstr>
      <vt:lpstr>All People Should Praise Him</vt:lpstr>
      <vt:lpstr>Praise Him, For He Is Our Creator</vt:lpstr>
      <vt:lpstr>Praise Him For His Excellence</vt:lpstr>
      <vt:lpstr>Praise Him For His Presence</vt:lpstr>
      <vt:lpstr>INVITATION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24</cp:revision>
  <dcterms:created xsi:type="dcterms:W3CDTF">2018-12-07T02:38:47Z</dcterms:created>
  <dcterms:modified xsi:type="dcterms:W3CDTF">2019-03-22T01:59:36Z</dcterms:modified>
</cp:coreProperties>
</file>