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689B5-567A-41B6-9D07-EEB638015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83D3D7-B8C9-4893-AAA1-099677127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E6041-550A-4BFA-A314-0A9B9AE8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05CA-6FA0-4ABE-B3DA-6E65850B00EA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5D5A2-C645-4BFD-B3AC-97E6F2970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B506E-93BF-4568-884F-21F584797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F7BD-097C-4D6F-A03E-91CBFD26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55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C80A5-4931-4F2D-9BDF-E4527D22C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B54857-7987-458E-B944-1A34B35B3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7197F-0703-4D64-825D-7B11EA784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05CA-6FA0-4ABE-B3DA-6E65850B00EA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9327-4B86-45D7-9C14-2A573855E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F14BD-865F-441E-88FF-7424009AE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F7BD-097C-4D6F-A03E-91CBFD26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10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424576-8399-46A7-BD84-F04FA8972B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6A70DB-2C22-4F03-82BA-9F32FFB3E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14036-0F4A-48A8-8995-CAC61BC2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05CA-6FA0-4ABE-B3DA-6E65850B00EA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E38FA-B6CE-4C1C-86E0-9D3302E01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EDB3C-2DFA-4C08-AAD0-A03999E3F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F7BD-097C-4D6F-A03E-91CBFD26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55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F1B82-27CF-4E36-847C-1FD3B3B2F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665C7-FA0A-4F70-B9C3-903FB0343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D905C-0755-434F-8468-802AEF2A9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05CA-6FA0-4ABE-B3DA-6E65850B00EA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A299F-6D0A-42CA-B6FF-3EA1DA872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BF6B1-C0EA-4EC7-9404-1FDEE161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F7BD-097C-4D6F-A03E-91CBFD26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41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BAF0D-F48D-405E-9C74-BDF7CAF94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BFE90-11F2-4D4D-809F-28E277CE0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CE9D2-1D92-4E3E-BBB6-1B561A4A5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05CA-6FA0-4ABE-B3DA-6E65850B00EA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CA0A-D4D1-4CDA-8CFF-65D0C66E1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749E6-BB47-4986-9AD4-C8334BA99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F7BD-097C-4D6F-A03E-91CBFD26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36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457A6-DDA9-4573-9D5E-5B77CD3DE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17498-615C-46EE-8F6D-0DDB35FBD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C7811-1F36-4D1D-AD9A-86AB4DE48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C15374-1681-49B2-BB9F-9A5742953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05CA-6FA0-4ABE-B3DA-6E65850B00EA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38C04-66E8-4ADC-97E5-346458BF7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EBFD77-964D-4D93-9009-6BE9FA106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F7BD-097C-4D6F-A03E-91CBFD26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29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7F5FA-12F0-45A5-ADCF-DEF6DF25A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3F669-3B7E-4E46-8E9B-5C027FDA5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4AC509-07C9-4DD2-96A6-979AFCAB3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94DCA8-6EBC-43EE-BFB1-B1EE9FCF1E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5B7688-FF2D-4CA1-A865-15E16AAB8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4C6813-91D0-4D38-893A-BE736723E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05CA-6FA0-4ABE-B3DA-6E65850B00EA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F4F039-F713-4AEB-A6FD-42470BF85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01D8DE-DE10-4F36-AE11-6CAC6500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F7BD-097C-4D6F-A03E-91CBFD26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89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99BA4-D0A2-4A64-B8C8-9CA063C1A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C2B3F5-700F-4967-844B-CED8554A8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05CA-6FA0-4ABE-B3DA-6E65850B00EA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2A89CD-9646-4593-ACE0-145DC6B4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E02752-8ACF-4EE7-8256-D43EF7373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F7BD-097C-4D6F-A03E-91CBFD26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12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DB94F3-787E-4FBF-B2F1-943E34B0C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05CA-6FA0-4ABE-B3DA-6E65850B00EA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90BC02-67C8-4D39-A36D-056F65A92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4C073-14DB-4FC7-AAF0-C6C8885B7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F7BD-097C-4D6F-A03E-91CBFD26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55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D687C-7670-408F-89B3-96D6B6F52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2421A-6876-435A-8C1E-DEE3ED8E9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26AB2B-EB80-4213-A531-8E14DB05B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14448-A92A-456D-9808-ED82C9FF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05CA-6FA0-4ABE-B3DA-6E65850B00EA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B9E63C-CDAC-4E56-9211-862DB3DB5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CADAB-4B54-4979-A7E0-A6707DE9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F7BD-097C-4D6F-A03E-91CBFD26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50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4A16D-95BF-4709-9B9F-02A5F8D4A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C15B4F-F717-4859-98B4-A9022ED510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DE4771-4C93-415A-8A44-B5C2832C2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0B7284-97D6-4A84-A9DE-A74E5BEFE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05CA-6FA0-4ABE-B3DA-6E65850B00EA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A4A09-5114-489B-A01C-91F7039EA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859C2-B5FE-4DBD-A6CB-42614FA7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F7BD-097C-4D6F-A03E-91CBFD26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9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D153CA-A46E-495D-915B-0719D9DAB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AFB4D-1101-4BA1-AE86-FF64280D4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3B5F5-801A-4701-9711-E580882F3B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0"/>
              </a:defRPr>
            </a:lvl1pPr>
          </a:lstStyle>
          <a:p>
            <a:fld id="{5D3C05CA-6FA0-4ABE-B3DA-6E65850B00EA}" type="datetimeFigureOut">
              <a:rPr lang="en-US" smtClean="0"/>
              <a:pPr/>
              <a:t>12/22/2018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674CA-1876-4D1F-AD5D-40ACF49B3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5D398-A46A-4C80-8822-CCA694047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0"/>
              </a:defRPr>
            </a:lvl1pPr>
          </a:lstStyle>
          <a:p>
            <a:fld id="{DB95F7BD-097C-4D6F-A03E-91CBFD26E6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86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T Sans" panose="020B0503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T Sans" panose="020B0503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 Sans" panose="020B0503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 Sans" panose="020B0503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 Sans" panose="020B0503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3852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2057994-F68E-43CD-9EEF-C7C5D0E18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68" y="1125159"/>
            <a:ext cx="7161320" cy="1715695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“What is man that You are mindful of him,</a:t>
            </a:r>
            <a:br>
              <a:rPr lang="en-US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And the son of man that You visit him?”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Psalm 8:4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F05273E-E88C-4479-8DE8-4B7A60D092F7}"/>
              </a:ext>
            </a:extLst>
          </p:cNvPr>
          <p:cNvSpPr txBox="1">
            <a:spLocks/>
          </p:cNvSpPr>
          <p:nvPr/>
        </p:nvSpPr>
        <p:spPr>
          <a:xfrm>
            <a:off x="278166" y="241907"/>
            <a:ext cx="7347749" cy="7883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PT Sans" panose="020B0503020203020204" pitchFamily="34" charset="0"/>
                <a:cs typeface="Calibri" panose="020F0502020204030204" pitchFamily="34" charset="0"/>
              </a:rPr>
              <a:t>God Is 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  <a:cs typeface="Calibri" panose="020F0502020204030204" pitchFamily="34" charset="0"/>
              </a:rPr>
              <a:t>Mindful</a:t>
            </a:r>
            <a:r>
              <a:rPr lang="en-US" sz="4800" b="1" dirty="0">
                <a:latin typeface="PT Sans" panose="020B0503020203020204" pitchFamily="34" charset="0"/>
                <a:cs typeface="Calibri" panose="020F0502020204030204" pitchFamily="34" charset="0"/>
              </a:rPr>
              <a:t> of 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693B58-346D-40DB-9E9B-484134C24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371" y="239697"/>
            <a:ext cx="4030461" cy="60758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15AB43-49B5-4078-9EC6-0AF6B20AAE51}"/>
              </a:ext>
            </a:extLst>
          </p:cNvPr>
          <p:cNvSpPr/>
          <p:nvPr/>
        </p:nvSpPr>
        <p:spPr>
          <a:xfrm>
            <a:off x="-1" y="0"/>
            <a:ext cx="12191999" cy="1509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DF004F-4A18-474E-99F0-965D36A93190}"/>
              </a:ext>
            </a:extLst>
          </p:cNvPr>
          <p:cNvSpPr/>
          <p:nvPr/>
        </p:nvSpPr>
        <p:spPr>
          <a:xfrm>
            <a:off x="-2" y="6403029"/>
            <a:ext cx="12192001" cy="1509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790DBA-D8F6-4EC1-A31C-8A0A3E076DE5}"/>
              </a:ext>
            </a:extLst>
          </p:cNvPr>
          <p:cNvSpPr txBox="1"/>
          <p:nvPr/>
        </p:nvSpPr>
        <p:spPr>
          <a:xfrm>
            <a:off x="-1" y="6553950"/>
            <a:ext cx="1219200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T Sans" panose="020B0503020203020204" pitchFamily="34" charset="0"/>
              </a:rPr>
              <a:t>Richie Thetford					     			                                      www.thetfordcountry.com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49AEB6-4C2E-40C3-BE3E-DB1A055FFABE}"/>
              </a:ext>
            </a:extLst>
          </p:cNvPr>
          <p:cNvSpPr/>
          <p:nvPr/>
        </p:nvSpPr>
        <p:spPr>
          <a:xfrm>
            <a:off x="0" y="0"/>
            <a:ext cx="177553" cy="64119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89F76E-98E4-4304-A19E-62F9A05EE1D8}"/>
              </a:ext>
            </a:extLst>
          </p:cNvPr>
          <p:cNvSpPr/>
          <p:nvPr/>
        </p:nvSpPr>
        <p:spPr>
          <a:xfrm>
            <a:off x="12014447" y="142043"/>
            <a:ext cx="177553" cy="64119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014F3C-E194-4D62-BD22-078462D2E7C1}"/>
              </a:ext>
            </a:extLst>
          </p:cNvPr>
          <p:cNvSpPr txBox="1"/>
          <p:nvPr/>
        </p:nvSpPr>
        <p:spPr>
          <a:xfrm>
            <a:off x="198264" y="2956268"/>
            <a:ext cx="767622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PT Sans" panose="020B0503020203020204" pitchFamily="34" charset="0"/>
              </a:rPr>
              <a:t>Song #478: </a:t>
            </a:r>
            <a:r>
              <a:rPr lang="en-US" sz="3000" dirty="0">
                <a:latin typeface="PT Sans" panose="020B0503020203020204" pitchFamily="34" charset="0"/>
              </a:rPr>
              <a:t>The Lord Has Been Mindful of Me</a:t>
            </a:r>
          </a:p>
          <a:p>
            <a:pPr algn="ctr"/>
            <a:endParaRPr lang="en-US" sz="2400" dirty="0">
              <a:latin typeface="PT Sans" panose="020B0503020203020204" pitchFamily="34" charset="0"/>
            </a:endParaRPr>
          </a:p>
          <a:p>
            <a:pPr algn="ctr"/>
            <a:r>
              <a:rPr lang="en-US" sz="3200" b="1" dirty="0">
                <a:latin typeface="PT Sans" panose="020B0503020203020204" pitchFamily="34" charset="0"/>
              </a:rPr>
              <a:t>Opening Prayer</a:t>
            </a:r>
          </a:p>
        </p:txBody>
      </p:sp>
    </p:spTree>
    <p:extLst>
      <p:ext uri="{BB962C8B-B14F-4D97-AF65-F5344CB8AC3E}">
        <p14:creationId xmlns:p14="http://schemas.microsoft.com/office/powerpoint/2010/main" val="1604378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D1BEE-332D-475A-A713-A34BF5B5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94" y="365125"/>
            <a:ext cx="11390052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PT Sans" panose="020B0503020203020204" pitchFamily="34" charset="0"/>
              </a:rPr>
              <a:t>He Is Mindful of Our 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Physical</a:t>
            </a:r>
            <a:r>
              <a:rPr lang="en-US" sz="4800" b="1" dirty="0">
                <a:latin typeface="PT Sans" panose="020B0503020203020204" pitchFamily="34" charset="0"/>
              </a:rPr>
              <a:t> Needs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FE1A90-369B-40A8-BDFC-AE5994F01FB7}"/>
              </a:ext>
            </a:extLst>
          </p:cNvPr>
          <p:cNvSpPr/>
          <p:nvPr/>
        </p:nvSpPr>
        <p:spPr>
          <a:xfrm>
            <a:off x="-1" y="0"/>
            <a:ext cx="12191999" cy="1509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DBF29D-C426-40C0-9151-2F6D60813A7B}"/>
              </a:ext>
            </a:extLst>
          </p:cNvPr>
          <p:cNvSpPr/>
          <p:nvPr/>
        </p:nvSpPr>
        <p:spPr>
          <a:xfrm>
            <a:off x="-2" y="6403029"/>
            <a:ext cx="12192001" cy="1509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6069A-3233-4D68-9197-98A7A0B38A9D}"/>
              </a:ext>
            </a:extLst>
          </p:cNvPr>
          <p:cNvSpPr/>
          <p:nvPr/>
        </p:nvSpPr>
        <p:spPr>
          <a:xfrm>
            <a:off x="0" y="0"/>
            <a:ext cx="177553" cy="64119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9D00DD-BEF5-4300-B284-14066427507F}"/>
              </a:ext>
            </a:extLst>
          </p:cNvPr>
          <p:cNvSpPr/>
          <p:nvPr/>
        </p:nvSpPr>
        <p:spPr>
          <a:xfrm>
            <a:off x="12014447" y="142043"/>
            <a:ext cx="177553" cy="64119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7B6CA4-8077-4CDB-A3BA-CF760E75C99A}"/>
              </a:ext>
            </a:extLst>
          </p:cNvPr>
          <p:cNvSpPr txBox="1"/>
          <p:nvPr/>
        </p:nvSpPr>
        <p:spPr>
          <a:xfrm>
            <a:off x="390617" y="1864313"/>
            <a:ext cx="701335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PT Sans" panose="020B0503020203020204" pitchFamily="34" charset="0"/>
              </a:rPr>
              <a:t>Matthew 6:24-34</a:t>
            </a:r>
          </a:p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PT Sans" panose="020B0503020203020204" pitchFamily="34" charset="0"/>
              </a:rPr>
              <a:t>1 Timothy 6:6-8</a:t>
            </a:r>
          </a:p>
          <a:p>
            <a:pPr algn="ctr"/>
            <a:endParaRPr lang="en-US" sz="2800" dirty="0">
              <a:latin typeface="PT Sans" panose="020B0503020203020204" pitchFamily="34" charset="0"/>
            </a:endParaRPr>
          </a:p>
          <a:p>
            <a:pPr algn="ctr"/>
            <a:r>
              <a:rPr lang="en-US" sz="3000" b="1" dirty="0">
                <a:latin typeface="PT Sans" panose="020B0503020203020204" pitchFamily="34" charset="0"/>
              </a:rPr>
              <a:t>Song #392: </a:t>
            </a:r>
            <a:r>
              <a:rPr lang="en-US" sz="3000" dirty="0">
                <a:latin typeface="PT Sans" panose="020B0503020203020204" pitchFamily="34" charset="0"/>
              </a:rPr>
              <a:t>Count Your Blessings</a:t>
            </a:r>
          </a:p>
          <a:p>
            <a:pPr algn="ctr"/>
            <a:endParaRPr lang="en-US" sz="2800" dirty="0">
              <a:latin typeface="PT Sans" panose="020B0503020203020204" pitchFamily="34" charset="0"/>
            </a:endParaRPr>
          </a:p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PT Sans" panose="020B0503020203020204" pitchFamily="34" charset="0"/>
              </a:rPr>
              <a:t>Matthew 14:14-21</a:t>
            </a:r>
          </a:p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PT Sans" panose="020B0503020203020204" pitchFamily="34" charset="0"/>
              </a:rPr>
              <a:t>Matthew 15:32-39</a:t>
            </a:r>
          </a:p>
          <a:p>
            <a:pPr algn="ctr"/>
            <a:endParaRPr lang="en-US" sz="2800" dirty="0">
              <a:latin typeface="PT Sans" panose="020B0503020203020204" pitchFamily="34" charset="0"/>
            </a:endParaRPr>
          </a:p>
          <a:p>
            <a:pPr algn="ctr"/>
            <a:r>
              <a:rPr lang="en-US" sz="3000" b="1" dirty="0">
                <a:latin typeface="PT Sans" panose="020B0503020203020204" pitchFamily="34" charset="0"/>
              </a:rPr>
              <a:t>Song #462: </a:t>
            </a:r>
            <a:r>
              <a:rPr lang="en-US" sz="3000" dirty="0">
                <a:latin typeface="PT Sans" panose="020B0503020203020204" pitchFamily="34" charset="0"/>
              </a:rPr>
              <a:t>God Will Take Care of You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19DC2E-E5FE-461E-B7BC-4ADF5434B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53" y="1846553"/>
            <a:ext cx="4376693" cy="4376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81CA41-B82D-4CDA-8A42-9D8F95A6EDF1}"/>
              </a:ext>
            </a:extLst>
          </p:cNvPr>
          <p:cNvSpPr txBox="1"/>
          <p:nvPr/>
        </p:nvSpPr>
        <p:spPr>
          <a:xfrm>
            <a:off x="-1" y="6553950"/>
            <a:ext cx="1219200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T Sans" panose="020B0503020203020204" pitchFamily="34" charset="0"/>
              </a:rPr>
              <a:t>Richie Thetford					     			            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744464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D1BEE-332D-475A-A713-A34BF5B5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94" y="365125"/>
            <a:ext cx="11390052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PT Sans" panose="020B0503020203020204" pitchFamily="34" charset="0"/>
              </a:rPr>
              <a:t>He Is Mindful of Our 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Social</a:t>
            </a:r>
            <a:r>
              <a:rPr lang="en-US" sz="4800" b="1" dirty="0">
                <a:latin typeface="PT Sans" panose="020B0503020203020204" pitchFamily="34" charset="0"/>
              </a:rPr>
              <a:t> Needs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FE1A90-369B-40A8-BDFC-AE5994F01FB7}"/>
              </a:ext>
            </a:extLst>
          </p:cNvPr>
          <p:cNvSpPr/>
          <p:nvPr/>
        </p:nvSpPr>
        <p:spPr>
          <a:xfrm>
            <a:off x="-1" y="0"/>
            <a:ext cx="12191999" cy="1509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DBF29D-C426-40C0-9151-2F6D60813A7B}"/>
              </a:ext>
            </a:extLst>
          </p:cNvPr>
          <p:cNvSpPr/>
          <p:nvPr/>
        </p:nvSpPr>
        <p:spPr>
          <a:xfrm>
            <a:off x="-2" y="6403029"/>
            <a:ext cx="12192001" cy="1509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6069A-3233-4D68-9197-98A7A0B38A9D}"/>
              </a:ext>
            </a:extLst>
          </p:cNvPr>
          <p:cNvSpPr/>
          <p:nvPr/>
        </p:nvSpPr>
        <p:spPr>
          <a:xfrm>
            <a:off x="0" y="0"/>
            <a:ext cx="177553" cy="64119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9D00DD-BEF5-4300-B284-14066427507F}"/>
              </a:ext>
            </a:extLst>
          </p:cNvPr>
          <p:cNvSpPr/>
          <p:nvPr/>
        </p:nvSpPr>
        <p:spPr>
          <a:xfrm>
            <a:off x="12014447" y="142043"/>
            <a:ext cx="177553" cy="64119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7B6CA4-8077-4CDB-A3BA-CF760E75C99A}"/>
              </a:ext>
            </a:extLst>
          </p:cNvPr>
          <p:cNvSpPr txBox="1"/>
          <p:nvPr/>
        </p:nvSpPr>
        <p:spPr>
          <a:xfrm>
            <a:off x="390616" y="1864313"/>
            <a:ext cx="82207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PT Sans" panose="020B0503020203020204" pitchFamily="34" charset="0"/>
              </a:rPr>
              <a:t>Genesis 2:18-25</a:t>
            </a:r>
          </a:p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PT Sans" panose="020B0503020203020204" pitchFamily="34" charset="0"/>
              </a:rPr>
              <a:t>Psalm 127:3</a:t>
            </a:r>
          </a:p>
          <a:p>
            <a:pPr algn="ctr"/>
            <a:endParaRPr lang="en-US" sz="2800" dirty="0">
              <a:latin typeface="PT Sans" panose="020B0503020203020204" pitchFamily="34" charset="0"/>
            </a:endParaRPr>
          </a:p>
          <a:p>
            <a:pPr algn="ctr"/>
            <a:r>
              <a:rPr lang="en-US" sz="3000" b="1" dirty="0">
                <a:latin typeface="PT Sans" panose="020B0503020203020204" pitchFamily="34" charset="0"/>
              </a:rPr>
              <a:t>Song #472: </a:t>
            </a:r>
            <a:r>
              <a:rPr lang="en-US" sz="3000" dirty="0">
                <a:latin typeface="PT Sans" panose="020B0503020203020204" pitchFamily="34" charset="0"/>
              </a:rPr>
              <a:t>God Give Us Christian Homes</a:t>
            </a:r>
          </a:p>
          <a:p>
            <a:pPr algn="ctr"/>
            <a:endParaRPr lang="en-US" sz="2800" dirty="0">
              <a:latin typeface="PT Sans" panose="020B0503020203020204" pitchFamily="34" charset="0"/>
            </a:endParaRPr>
          </a:p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PT Sans" panose="020B0503020203020204" pitchFamily="34" charset="0"/>
              </a:rPr>
              <a:t>1 Corinthians 12:13-26</a:t>
            </a:r>
          </a:p>
          <a:p>
            <a:pPr algn="ctr"/>
            <a:endParaRPr lang="en-US" sz="2800" dirty="0">
              <a:latin typeface="PT Sans" panose="020B0503020203020204" pitchFamily="34" charset="0"/>
            </a:endParaRPr>
          </a:p>
          <a:p>
            <a:pPr algn="ctr"/>
            <a:r>
              <a:rPr lang="en-US" sz="3000" b="1" dirty="0">
                <a:latin typeface="PT Sans" panose="020B0503020203020204" pitchFamily="34" charset="0"/>
              </a:rPr>
              <a:t>Song #302:</a:t>
            </a:r>
            <a:r>
              <a:rPr lang="en-US" sz="3000" dirty="0">
                <a:latin typeface="PT Sans" panose="020B0503020203020204" pitchFamily="34" charset="0"/>
              </a:rPr>
              <a:t> Blest Be The Tie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6131C0-95A8-4DCD-A9A1-6868A38D7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340" y="1863647"/>
            <a:ext cx="3178206" cy="4324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79BBC5-1494-4418-9101-00D5F69E3EF7}"/>
              </a:ext>
            </a:extLst>
          </p:cNvPr>
          <p:cNvSpPr txBox="1"/>
          <p:nvPr/>
        </p:nvSpPr>
        <p:spPr>
          <a:xfrm>
            <a:off x="-1" y="6553950"/>
            <a:ext cx="1219200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T Sans" panose="020B0503020203020204" pitchFamily="34" charset="0"/>
              </a:rPr>
              <a:t>Richie Thetford					     			            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044564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D1BEE-332D-475A-A713-A34BF5B5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94" y="365125"/>
            <a:ext cx="11390052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PT Sans" panose="020B0503020203020204" pitchFamily="34" charset="0"/>
              </a:rPr>
              <a:t>He Is Mindful of Our 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Spiritual</a:t>
            </a:r>
            <a:r>
              <a:rPr lang="en-US" sz="4800" b="1" dirty="0">
                <a:latin typeface="PT Sans" panose="020B0503020203020204" pitchFamily="34" charset="0"/>
              </a:rPr>
              <a:t> Needs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FE1A90-369B-40A8-BDFC-AE5994F01FB7}"/>
              </a:ext>
            </a:extLst>
          </p:cNvPr>
          <p:cNvSpPr/>
          <p:nvPr/>
        </p:nvSpPr>
        <p:spPr>
          <a:xfrm>
            <a:off x="-1" y="0"/>
            <a:ext cx="12191999" cy="1509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DBF29D-C426-40C0-9151-2F6D60813A7B}"/>
              </a:ext>
            </a:extLst>
          </p:cNvPr>
          <p:cNvSpPr/>
          <p:nvPr/>
        </p:nvSpPr>
        <p:spPr>
          <a:xfrm>
            <a:off x="-2" y="6403029"/>
            <a:ext cx="12192001" cy="1509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6069A-3233-4D68-9197-98A7A0B38A9D}"/>
              </a:ext>
            </a:extLst>
          </p:cNvPr>
          <p:cNvSpPr/>
          <p:nvPr/>
        </p:nvSpPr>
        <p:spPr>
          <a:xfrm>
            <a:off x="0" y="0"/>
            <a:ext cx="177553" cy="64119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9D00DD-BEF5-4300-B284-14066427507F}"/>
              </a:ext>
            </a:extLst>
          </p:cNvPr>
          <p:cNvSpPr/>
          <p:nvPr/>
        </p:nvSpPr>
        <p:spPr>
          <a:xfrm>
            <a:off x="12014447" y="142043"/>
            <a:ext cx="177553" cy="64119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7B6CA4-8077-4CDB-A3BA-CF760E75C99A}"/>
              </a:ext>
            </a:extLst>
          </p:cNvPr>
          <p:cNvSpPr txBox="1"/>
          <p:nvPr/>
        </p:nvSpPr>
        <p:spPr>
          <a:xfrm>
            <a:off x="275206" y="1864313"/>
            <a:ext cx="767030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PT Sans" panose="020B0503020203020204" pitchFamily="34" charset="0"/>
              </a:rPr>
              <a:t>Jeremiah 10:23</a:t>
            </a:r>
          </a:p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PT Sans" panose="020B0503020203020204" pitchFamily="34" charset="0"/>
              </a:rPr>
              <a:t>Romans 1:15-16</a:t>
            </a:r>
          </a:p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PT Sans" panose="020B0503020203020204" pitchFamily="34" charset="0"/>
              </a:rPr>
              <a:t>1 Peter 1:10-25</a:t>
            </a:r>
          </a:p>
          <a:p>
            <a:pPr algn="ctr"/>
            <a:endParaRPr lang="en-US" sz="2800" dirty="0">
              <a:latin typeface="PT Sans" panose="020B0503020203020204" pitchFamily="34" charset="0"/>
            </a:endParaRPr>
          </a:p>
          <a:p>
            <a:pPr algn="ctr"/>
            <a:r>
              <a:rPr lang="en-US" sz="3000" b="1" dirty="0">
                <a:latin typeface="PT Sans" panose="020B0503020203020204" pitchFamily="34" charset="0"/>
              </a:rPr>
              <a:t>Song #581: </a:t>
            </a:r>
            <a:r>
              <a:rPr lang="en-US" sz="3000" dirty="0">
                <a:latin typeface="PT Sans" panose="020B0503020203020204" pitchFamily="34" charset="0"/>
              </a:rPr>
              <a:t>O For A Faith That Will Not Shrink</a:t>
            </a:r>
            <a:endParaRPr lang="en-US" sz="2800" dirty="0">
              <a:latin typeface="PT Sans" panose="020B0503020203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974EE3-7AED-42DC-B276-ED1FD4D9C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004" y="1864313"/>
            <a:ext cx="3879542" cy="4403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3D5EF6-F733-4DDC-A00F-EE2628A109D6}"/>
              </a:ext>
            </a:extLst>
          </p:cNvPr>
          <p:cNvSpPr txBox="1"/>
          <p:nvPr/>
        </p:nvSpPr>
        <p:spPr>
          <a:xfrm>
            <a:off x="-1" y="6553950"/>
            <a:ext cx="1219200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T Sans" panose="020B0503020203020204" pitchFamily="34" charset="0"/>
              </a:rPr>
              <a:t>Richie Thetford					     			            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81746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D1BEE-332D-475A-A713-A34BF5B5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94" y="365125"/>
            <a:ext cx="11390052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PT Sans" panose="020B0503020203020204" pitchFamily="34" charset="0"/>
              </a:rPr>
              <a:t>LORD’S SUPPER OFFERED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FE1A90-369B-40A8-BDFC-AE5994F01FB7}"/>
              </a:ext>
            </a:extLst>
          </p:cNvPr>
          <p:cNvSpPr/>
          <p:nvPr/>
        </p:nvSpPr>
        <p:spPr>
          <a:xfrm>
            <a:off x="-1" y="0"/>
            <a:ext cx="12191999" cy="1509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DBF29D-C426-40C0-9151-2F6D60813A7B}"/>
              </a:ext>
            </a:extLst>
          </p:cNvPr>
          <p:cNvSpPr/>
          <p:nvPr/>
        </p:nvSpPr>
        <p:spPr>
          <a:xfrm>
            <a:off x="-2" y="6403029"/>
            <a:ext cx="12192001" cy="1509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6069A-3233-4D68-9197-98A7A0B38A9D}"/>
              </a:ext>
            </a:extLst>
          </p:cNvPr>
          <p:cNvSpPr/>
          <p:nvPr/>
        </p:nvSpPr>
        <p:spPr>
          <a:xfrm>
            <a:off x="0" y="0"/>
            <a:ext cx="177553" cy="64119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9D00DD-BEF5-4300-B284-14066427507F}"/>
              </a:ext>
            </a:extLst>
          </p:cNvPr>
          <p:cNvSpPr/>
          <p:nvPr/>
        </p:nvSpPr>
        <p:spPr>
          <a:xfrm>
            <a:off x="12014447" y="142043"/>
            <a:ext cx="177553" cy="64119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7B6CA4-8077-4CDB-A3BA-CF760E75C99A}"/>
              </a:ext>
            </a:extLst>
          </p:cNvPr>
          <p:cNvSpPr txBox="1"/>
          <p:nvPr/>
        </p:nvSpPr>
        <p:spPr>
          <a:xfrm>
            <a:off x="390617" y="1864313"/>
            <a:ext cx="59302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PT Sans" panose="020B0503020203020204" pitchFamily="34" charset="0"/>
              </a:rPr>
              <a:t>Matthew 26:17-25</a:t>
            </a:r>
          </a:p>
          <a:p>
            <a:pPr algn="ctr"/>
            <a:endParaRPr lang="en-US" sz="2800" dirty="0">
              <a:latin typeface="PT Sans" panose="020B0503020203020204" pitchFamily="34" charset="0"/>
            </a:endParaRPr>
          </a:p>
          <a:p>
            <a:pPr algn="ctr"/>
            <a:r>
              <a:rPr lang="en-US" sz="3000" b="1" dirty="0">
                <a:latin typeface="PT Sans" panose="020B0503020203020204" pitchFamily="34" charset="0"/>
              </a:rPr>
              <a:t>Song #175: </a:t>
            </a:r>
            <a:r>
              <a:rPr lang="en-US" sz="3000" dirty="0">
                <a:latin typeface="PT Sans" panose="020B0503020203020204" pitchFamily="34" charset="0"/>
              </a:rPr>
              <a:t>The Breaking of Bread</a:t>
            </a:r>
            <a:endParaRPr lang="en-US" sz="2800" dirty="0">
              <a:latin typeface="PT Sans" panose="020B0503020203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DD2BF1-F60F-4E52-9BE3-DD2800BD8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045" y="1864313"/>
            <a:ext cx="5406502" cy="435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34B885-05EF-4953-AD72-018B79AE5000}"/>
              </a:ext>
            </a:extLst>
          </p:cNvPr>
          <p:cNvSpPr txBox="1"/>
          <p:nvPr/>
        </p:nvSpPr>
        <p:spPr>
          <a:xfrm>
            <a:off x="-1" y="6553950"/>
            <a:ext cx="1219200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T Sans" panose="020B0503020203020204" pitchFamily="34" charset="0"/>
              </a:rPr>
              <a:t>Richie Thetford					     			            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919916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D1BEE-332D-475A-A713-A34BF5B5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94" y="365125"/>
            <a:ext cx="11390052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PT Sans" panose="020B0503020203020204" pitchFamily="34" charset="0"/>
              </a:rPr>
              <a:t>He Is Mindful of Our 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Eternal</a:t>
            </a:r>
            <a:r>
              <a:rPr lang="en-US" sz="4800" b="1" dirty="0">
                <a:latin typeface="PT Sans" panose="020B0503020203020204" pitchFamily="34" charset="0"/>
              </a:rPr>
              <a:t> Needs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FE1A90-369B-40A8-BDFC-AE5994F01FB7}"/>
              </a:ext>
            </a:extLst>
          </p:cNvPr>
          <p:cNvSpPr/>
          <p:nvPr/>
        </p:nvSpPr>
        <p:spPr>
          <a:xfrm>
            <a:off x="-1" y="0"/>
            <a:ext cx="12191999" cy="1509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DBF29D-C426-40C0-9151-2F6D60813A7B}"/>
              </a:ext>
            </a:extLst>
          </p:cNvPr>
          <p:cNvSpPr/>
          <p:nvPr/>
        </p:nvSpPr>
        <p:spPr>
          <a:xfrm>
            <a:off x="-2" y="6403029"/>
            <a:ext cx="12192001" cy="1509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6069A-3233-4D68-9197-98A7A0B38A9D}"/>
              </a:ext>
            </a:extLst>
          </p:cNvPr>
          <p:cNvSpPr/>
          <p:nvPr/>
        </p:nvSpPr>
        <p:spPr>
          <a:xfrm>
            <a:off x="0" y="0"/>
            <a:ext cx="177553" cy="64119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9D00DD-BEF5-4300-B284-14066427507F}"/>
              </a:ext>
            </a:extLst>
          </p:cNvPr>
          <p:cNvSpPr/>
          <p:nvPr/>
        </p:nvSpPr>
        <p:spPr>
          <a:xfrm>
            <a:off x="12014447" y="142043"/>
            <a:ext cx="177553" cy="64119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7B6CA4-8077-4CDB-A3BA-CF760E75C99A}"/>
              </a:ext>
            </a:extLst>
          </p:cNvPr>
          <p:cNvSpPr txBox="1"/>
          <p:nvPr/>
        </p:nvSpPr>
        <p:spPr>
          <a:xfrm>
            <a:off x="390617" y="1864313"/>
            <a:ext cx="66760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PT Sans" panose="020B0503020203020204" pitchFamily="34" charset="0"/>
              </a:rPr>
              <a:t>John 13:36-14:4</a:t>
            </a:r>
          </a:p>
          <a:p>
            <a:pPr algn="ctr"/>
            <a:endParaRPr lang="en-US" sz="2800" dirty="0">
              <a:latin typeface="PT Sans" panose="020B0503020203020204" pitchFamily="34" charset="0"/>
            </a:endParaRPr>
          </a:p>
          <a:p>
            <a:pPr algn="ctr"/>
            <a:r>
              <a:rPr lang="en-US" sz="3000" b="1" dirty="0">
                <a:latin typeface="PT Sans" panose="020B0503020203020204" pitchFamily="34" charset="0"/>
              </a:rPr>
              <a:t>Song #208: </a:t>
            </a:r>
            <a:r>
              <a:rPr lang="en-US" sz="3000" dirty="0">
                <a:latin typeface="PT Sans" panose="020B0503020203020204" pitchFamily="34" charset="0"/>
              </a:rPr>
              <a:t>Sing To Me Of Heaven</a:t>
            </a:r>
          </a:p>
          <a:p>
            <a:pPr algn="ctr"/>
            <a:endParaRPr lang="en-US" sz="3000" dirty="0">
              <a:latin typeface="PT Sans" panose="020B0503020203020204" pitchFamily="34" charset="0"/>
            </a:endParaRPr>
          </a:p>
          <a:p>
            <a:pPr algn="ctr"/>
            <a:r>
              <a:rPr lang="en-US" sz="3200" dirty="0">
                <a:solidFill>
                  <a:srgbClr val="548235"/>
                </a:solidFill>
                <a:latin typeface="PT Sans" panose="020B0503020203020204" pitchFamily="34" charset="0"/>
              </a:rPr>
              <a:t>Hebrews 11:8-16</a:t>
            </a:r>
          </a:p>
          <a:p>
            <a:pPr algn="ctr"/>
            <a:endParaRPr lang="en-US" sz="3000" dirty="0">
              <a:latin typeface="PT Sans" panose="020B0503020203020204" pitchFamily="34" charset="0"/>
            </a:endParaRPr>
          </a:p>
          <a:p>
            <a:pPr algn="ctr"/>
            <a:r>
              <a:rPr lang="en-US" sz="3000" b="1" dirty="0">
                <a:latin typeface="PT Sans" panose="020B0503020203020204" pitchFamily="34" charset="0"/>
              </a:rPr>
              <a:t>Song #218: </a:t>
            </a:r>
            <a:r>
              <a:rPr lang="en-US" sz="3000" dirty="0">
                <a:latin typeface="PT Sans" panose="020B0503020203020204" pitchFamily="34" charset="0"/>
              </a:rPr>
              <a:t>Just Over In The Glory Land</a:t>
            </a:r>
          </a:p>
          <a:p>
            <a:pPr algn="ctr"/>
            <a:endParaRPr lang="en-US" sz="2800" dirty="0">
              <a:latin typeface="PT Sans" panose="020B0503020203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838713-6648-429A-93F2-AF074C4E2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25" y="1864313"/>
            <a:ext cx="4722920" cy="4367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16CB11-872D-4377-9EC0-4A5FE83EB9F0}"/>
              </a:ext>
            </a:extLst>
          </p:cNvPr>
          <p:cNvSpPr txBox="1"/>
          <p:nvPr/>
        </p:nvSpPr>
        <p:spPr>
          <a:xfrm>
            <a:off x="-1" y="6553950"/>
            <a:ext cx="1219200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T Sans" panose="020B0503020203020204" pitchFamily="34" charset="0"/>
              </a:rPr>
              <a:t>Richie Thetford					     			            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978742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F05273E-E88C-4479-8DE8-4B7A60D092F7}"/>
              </a:ext>
            </a:extLst>
          </p:cNvPr>
          <p:cNvSpPr txBox="1">
            <a:spLocks/>
          </p:cNvSpPr>
          <p:nvPr/>
        </p:nvSpPr>
        <p:spPr>
          <a:xfrm>
            <a:off x="278166" y="241907"/>
            <a:ext cx="7088815" cy="7883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PT Sans" panose="020B0503020203020204" pitchFamily="34" charset="0"/>
                <a:cs typeface="Calibri" panose="020F0502020204030204" pitchFamily="34" charset="0"/>
              </a:rPr>
              <a:t>God Is 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  <a:cs typeface="Calibri" panose="020F0502020204030204" pitchFamily="34" charset="0"/>
              </a:rPr>
              <a:t>Mindful</a:t>
            </a:r>
            <a:r>
              <a:rPr lang="en-US" sz="4800" b="1" dirty="0">
                <a:latin typeface="PT Sans" panose="020B0503020203020204" pitchFamily="34" charset="0"/>
                <a:cs typeface="Calibri" panose="020F0502020204030204" pitchFamily="34" charset="0"/>
              </a:rPr>
              <a:t> of Me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15AB43-49B5-4078-9EC6-0AF6B20AAE51}"/>
              </a:ext>
            </a:extLst>
          </p:cNvPr>
          <p:cNvSpPr/>
          <p:nvPr/>
        </p:nvSpPr>
        <p:spPr>
          <a:xfrm>
            <a:off x="-1" y="0"/>
            <a:ext cx="12191999" cy="1509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DF004F-4A18-474E-99F0-965D36A93190}"/>
              </a:ext>
            </a:extLst>
          </p:cNvPr>
          <p:cNvSpPr/>
          <p:nvPr/>
        </p:nvSpPr>
        <p:spPr>
          <a:xfrm>
            <a:off x="-2" y="6403029"/>
            <a:ext cx="12192001" cy="1509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49AEB6-4C2E-40C3-BE3E-DB1A055FFABE}"/>
              </a:ext>
            </a:extLst>
          </p:cNvPr>
          <p:cNvSpPr/>
          <p:nvPr/>
        </p:nvSpPr>
        <p:spPr>
          <a:xfrm>
            <a:off x="0" y="0"/>
            <a:ext cx="177553" cy="64119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89F76E-98E4-4304-A19E-62F9A05EE1D8}"/>
              </a:ext>
            </a:extLst>
          </p:cNvPr>
          <p:cNvSpPr/>
          <p:nvPr/>
        </p:nvSpPr>
        <p:spPr>
          <a:xfrm>
            <a:off x="12014447" y="142043"/>
            <a:ext cx="177553" cy="64119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014F3C-E194-4D62-BD22-078462D2E7C1}"/>
              </a:ext>
            </a:extLst>
          </p:cNvPr>
          <p:cNvSpPr txBox="1"/>
          <p:nvPr/>
        </p:nvSpPr>
        <p:spPr>
          <a:xfrm>
            <a:off x="278167" y="1233999"/>
            <a:ext cx="708881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PT Sans" panose="020B0503020203020204" pitchFamily="34" charset="0"/>
              </a:rPr>
              <a:t>INVITATION</a:t>
            </a:r>
          </a:p>
          <a:p>
            <a:pPr algn="ctr"/>
            <a:endParaRPr lang="en-US" sz="3000" b="1" dirty="0">
              <a:latin typeface="PT Sans" panose="020B0503020203020204" pitchFamily="34" charset="0"/>
            </a:endParaRPr>
          </a:p>
          <a:p>
            <a:pPr algn="ctr"/>
            <a:r>
              <a:rPr lang="en-US" sz="3000" b="1" dirty="0">
                <a:latin typeface="PT Sans" panose="020B0503020203020204" pitchFamily="34" charset="0"/>
              </a:rPr>
              <a:t>Song #272: </a:t>
            </a:r>
            <a:r>
              <a:rPr lang="en-US" sz="3000" dirty="0">
                <a:latin typeface="PT Sans" panose="020B0503020203020204" pitchFamily="34" charset="0"/>
              </a:rPr>
              <a:t>Jesus, The Loving Shepherd</a:t>
            </a:r>
          </a:p>
          <a:p>
            <a:pPr algn="ctr"/>
            <a:endParaRPr lang="en-US" sz="3000" dirty="0">
              <a:latin typeface="PT Sans" panose="020B0503020203020204" pitchFamily="34" charset="0"/>
            </a:endParaRPr>
          </a:p>
          <a:p>
            <a:pPr algn="ctr"/>
            <a:r>
              <a:rPr lang="en-US" sz="3000" b="1" dirty="0">
                <a:latin typeface="PT Sans" panose="020B0503020203020204" pitchFamily="34" charset="0"/>
              </a:rPr>
              <a:t>Song #194:</a:t>
            </a:r>
            <a:r>
              <a:rPr lang="en-US" sz="3000" dirty="0">
                <a:latin typeface="PT Sans" panose="020B0503020203020204" pitchFamily="34" charset="0"/>
              </a:rPr>
              <a:t> When We All Get To Heaven</a:t>
            </a:r>
          </a:p>
          <a:p>
            <a:pPr algn="ctr"/>
            <a:endParaRPr lang="en-US" sz="3000" dirty="0">
              <a:latin typeface="PT Sans" panose="020B0503020203020204" pitchFamily="34" charset="0"/>
            </a:endParaRPr>
          </a:p>
          <a:p>
            <a:pPr algn="ctr"/>
            <a:r>
              <a:rPr lang="en-US" sz="3200" b="1" dirty="0">
                <a:latin typeface="PT Sans" panose="020B0503020203020204" pitchFamily="34" charset="0"/>
              </a:rPr>
              <a:t>Closing Prayer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CED09A-883C-4F50-9632-2BBB5286B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981" y="238367"/>
            <a:ext cx="4555243" cy="60736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6A90BFA-FD1B-4FA0-8549-C253DDC09751}"/>
              </a:ext>
            </a:extLst>
          </p:cNvPr>
          <p:cNvSpPr txBox="1"/>
          <p:nvPr/>
        </p:nvSpPr>
        <p:spPr>
          <a:xfrm>
            <a:off x="-1" y="6553950"/>
            <a:ext cx="1219200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T Sans" panose="020B0503020203020204" pitchFamily="34" charset="0"/>
              </a:rPr>
              <a:t>Richie Thetford					     			            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011681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116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203</Words>
  <Application>Microsoft Office PowerPoint</Application>
  <PresentationFormat>Widescreen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 Light</vt:lpstr>
      <vt:lpstr>PT Sans</vt:lpstr>
      <vt:lpstr>Office Theme</vt:lpstr>
      <vt:lpstr>PowerPoint Presentation</vt:lpstr>
      <vt:lpstr>PowerPoint Presentation</vt:lpstr>
      <vt:lpstr>He Is Mindful of Our Physical Needs</vt:lpstr>
      <vt:lpstr>He Is Mindful of Our Social Needs</vt:lpstr>
      <vt:lpstr>He Is Mindful of Our Spiritual Needs</vt:lpstr>
      <vt:lpstr>LORD’S SUPPER OFFERED</vt:lpstr>
      <vt:lpstr>He Is Mindful of Our Eternal Needs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Thetford</dc:creator>
  <cp:lastModifiedBy>Richard Thetford</cp:lastModifiedBy>
  <cp:revision>15</cp:revision>
  <dcterms:created xsi:type="dcterms:W3CDTF">2018-12-07T02:38:47Z</dcterms:created>
  <dcterms:modified xsi:type="dcterms:W3CDTF">2018-12-22T18:55:55Z</dcterms:modified>
</cp:coreProperties>
</file>