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9" r:id="rId2"/>
    <p:sldId id="282" r:id="rId3"/>
    <p:sldId id="288" r:id="rId4"/>
    <p:sldId id="289" r:id="rId5"/>
    <p:sldId id="290" r:id="rId6"/>
    <p:sldId id="291" r:id="rId7"/>
    <p:sldId id="292" r:id="rId8"/>
  </p:sldIdLst>
  <p:sldSz cx="12188825" cy="6858000"/>
  <p:notesSz cx="7010400" cy="92964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80" autoAdjust="0"/>
  </p:normalViewPr>
  <p:slideViewPr>
    <p:cSldViewPr>
      <p:cViewPr varScale="1">
        <p:scale>
          <a:sx n="82" d="100"/>
          <a:sy n="82" d="100"/>
        </p:scale>
        <p:origin x="648" y="5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12/5/2019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12/5/2019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 descr="&#10;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12/5/2019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12/5/2019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12/5/2019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246812" y="1905002"/>
            <a:ext cx="5942013" cy="2147926"/>
          </a:xfrm>
        </p:spPr>
        <p:txBody>
          <a:bodyPr>
            <a:normAutofit/>
          </a:bodyPr>
          <a:lstStyle/>
          <a:p>
            <a:r>
              <a:rPr lang="en-US" sz="3900" b="1" dirty="0">
                <a:latin typeface="Inter Black" panose="020B0A02050000000004" pitchFamily="34" charset="0"/>
                <a:ea typeface="Inter Black" panose="020B0A02050000000004" pitchFamily="34" charset="0"/>
              </a:rPr>
              <a:t>The death of </a:t>
            </a:r>
            <a:r>
              <a:rPr lang="en-US" sz="3900" b="1" dirty="0" err="1">
                <a:latin typeface="Inter Black" panose="020B0A02050000000004" pitchFamily="34" charset="0"/>
                <a:ea typeface="Inter Black" panose="020B0A02050000000004" pitchFamily="34" charset="0"/>
              </a:rPr>
              <a:t>christ</a:t>
            </a:r>
            <a:endParaRPr lang="en-US" sz="3900" b="1" dirty="0">
              <a:latin typeface="Inter Black" panose="020B0A02050000000004" pitchFamily="34" charset="0"/>
              <a:ea typeface="Inter Black" panose="020B0A02050000000004" pitchFamily="34" charset="0"/>
            </a:endParaRPr>
          </a:p>
        </p:txBody>
      </p:sp>
      <p:pic>
        <p:nvPicPr>
          <p:cNvPr id="5" name="Picture 4" descr="A traffic light in front of a sunset&#10;&#10;Description automatically generated">
            <a:extLst>
              <a:ext uri="{FF2B5EF4-FFF2-40B4-BE49-F238E27FC236}">
                <a16:creationId xmlns:a16="http://schemas.microsoft.com/office/drawing/2014/main" id="{8B200A2D-5ECF-477F-A655-17C0E1906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2" y="228600"/>
            <a:ext cx="6019800" cy="6172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85F03EB-B70B-4650-8F68-64B275023FEA}"/>
              </a:ext>
            </a:extLst>
          </p:cNvPr>
          <p:cNvSpPr txBox="1"/>
          <p:nvPr/>
        </p:nvSpPr>
        <p:spPr>
          <a:xfrm>
            <a:off x="0" y="6571768"/>
            <a:ext cx="12188825" cy="286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traffic light in front of a sunset&#10;&#10;Description automatically generated">
            <a:extLst>
              <a:ext uri="{FF2B5EF4-FFF2-40B4-BE49-F238E27FC236}">
                <a16:creationId xmlns:a16="http://schemas.microsoft.com/office/drawing/2014/main" id="{A65D572A-97A8-45B6-B92F-44C0CAD0A76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8" r="668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1066800"/>
            <a:ext cx="5441414" cy="512396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20:17-19</a:t>
            </a:r>
            <a:b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</a:b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2 Corinthians 5:14-15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3000" b="1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#340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“I Gave My Life For Thee”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latin typeface="Inter Semi Bold" panose="020B0702030000000004" pitchFamily="34" charset="0"/>
                <a:ea typeface="Inter Semi Bold" panose="020B0702030000000004" pitchFamily="34" charset="0"/>
              </a:rPr>
              <a:t>Prayer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778CA-420F-4528-892A-2E1C4221C722}"/>
              </a:ext>
            </a:extLst>
          </p:cNvPr>
          <p:cNvSpPr txBox="1"/>
          <p:nvPr/>
        </p:nvSpPr>
        <p:spPr>
          <a:xfrm>
            <a:off x="0" y="6571768"/>
            <a:ext cx="12188825" cy="286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13FE0-191F-424F-B479-B27D5846C938}"/>
              </a:ext>
            </a:extLst>
          </p:cNvPr>
          <p:cNvSpPr txBox="1"/>
          <p:nvPr/>
        </p:nvSpPr>
        <p:spPr>
          <a:xfrm>
            <a:off x="507869" y="5638800"/>
            <a:ext cx="50778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FFC000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THE DEATH OF CHRIST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7C5FDC-3608-4CA0-BE50-6168DA8A31A7}"/>
              </a:ext>
            </a:extLst>
          </p:cNvPr>
          <p:cNvSpPr/>
          <p:nvPr/>
        </p:nvSpPr>
        <p:spPr>
          <a:xfrm>
            <a:off x="6399133" y="228600"/>
            <a:ext cx="5441414" cy="812799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A135E3-F632-47E5-9B5B-AB182EA3C948}"/>
              </a:ext>
            </a:extLst>
          </p:cNvPr>
          <p:cNvSpPr txBox="1"/>
          <p:nvPr/>
        </p:nvSpPr>
        <p:spPr>
          <a:xfrm>
            <a:off x="6399133" y="374268"/>
            <a:ext cx="544141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632661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traffic light in front of a sunset&#10;&#10;Description automatically generated">
            <a:extLst>
              <a:ext uri="{FF2B5EF4-FFF2-40B4-BE49-F238E27FC236}">
                <a16:creationId xmlns:a16="http://schemas.microsoft.com/office/drawing/2014/main" id="{A65D572A-97A8-45B6-B92F-44C0CAD0A76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8" r="668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1066800"/>
            <a:ext cx="5441414" cy="550496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Mark 14:26-50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#170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“In Gethsemane Alone”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26:51-75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#580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“Ten Thousand Angels”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27:1-26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#604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“I’m The One”</a:t>
            </a:r>
            <a:endParaRPr lang="en-US" sz="3000" dirty="0"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778CA-420F-4528-892A-2E1C4221C722}"/>
              </a:ext>
            </a:extLst>
          </p:cNvPr>
          <p:cNvSpPr txBox="1"/>
          <p:nvPr/>
        </p:nvSpPr>
        <p:spPr>
          <a:xfrm>
            <a:off x="0" y="6571768"/>
            <a:ext cx="12188825" cy="286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13FE0-191F-424F-B479-B27D5846C938}"/>
              </a:ext>
            </a:extLst>
          </p:cNvPr>
          <p:cNvSpPr txBox="1"/>
          <p:nvPr/>
        </p:nvSpPr>
        <p:spPr>
          <a:xfrm>
            <a:off x="507869" y="5638800"/>
            <a:ext cx="50778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FFC000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THE DEATH OF CHRIST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7C5FDC-3608-4CA0-BE50-6168DA8A31A7}"/>
              </a:ext>
            </a:extLst>
          </p:cNvPr>
          <p:cNvSpPr/>
          <p:nvPr/>
        </p:nvSpPr>
        <p:spPr>
          <a:xfrm>
            <a:off x="6399133" y="254001"/>
            <a:ext cx="5441414" cy="812799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A135E3-F632-47E5-9B5B-AB182EA3C948}"/>
              </a:ext>
            </a:extLst>
          </p:cNvPr>
          <p:cNvSpPr txBox="1"/>
          <p:nvPr/>
        </p:nvSpPr>
        <p:spPr>
          <a:xfrm>
            <a:off x="6399133" y="399669"/>
            <a:ext cx="544141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He Was Abandoned</a:t>
            </a:r>
          </a:p>
        </p:txBody>
      </p:sp>
    </p:spTree>
    <p:extLst>
      <p:ext uri="{BB962C8B-B14F-4D97-AF65-F5344CB8AC3E}">
        <p14:creationId xmlns:p14="http://schemas.microsoft.com/office/powerpoint/2010/main" val="1163719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traffic light in front of a sunset&#10;&#10;Description automatically generated">
            <a:extLst>
              <a:ext uri="{FF2B5EF4-FFF2-40B4-BE49-F238E27FC236}">
                <a16:creationId xmlns:a16="http://schemas.microsoft.com/office/drawing/2014/main" id="{A65D572A-97A8-45B6-B92F-44C0CAD0A76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8" r="668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1066800"/>
            <a:ext cx="5441414" cy="550496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Isaiah 53:1-12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#164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“The Depth of God’s Love”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Psalm 22:1-18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#176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“In The Glory Of His Cross”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27:27-50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#182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“I Believe In Mount Calvary”</a:t>
            </a:r>
            <a:endParaRPr lang="en-US" sz="3000" dirty="0"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778CA-420F-4528-892A-2E1C4221C722}"/>
              </a:ext>
            </a:extLst>
          </p:cNvPr>
          <p:cNvSpPr txBox="1"/>
          <p:nvPr/>
        </p:nvSpPr>
        <p:spPr>
          <a:xfrm>
            <a:off x="0" y="6571768"/>
            <a:ext cx="12188825" cy="286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13FE0-191F-424F-B479-B27D5846C938}"/>
              </a:ext>
            </a:extLst>
          </p:cNvPr>
          <p:cNvSpPr txBox="1"/>
          <p:nvPr/>
        </p:nvSpPr>
        <p:spPr>
          <a:xfrm>
            <a:off x="507869" y="5638800"/>
            <a:ext cx="50778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FFC000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THE DEATH OF CHRIST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7C5FDC-3608-4CA0-BE50-6168DA8A31A7}"/>
              </a:ext>
            </a:extLst>
          </p:cNvPr>
          <p:cNvSpPr/>
          <p:nvPr/>
        </p:nvSpPr>
        <p:spPr>
          <a:xfrm>
            <a:off x="6399133" y="254001"/>
            <a:ext cx="5441414" cy="812799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A135E3-F632-47E5-9B5B-AB182EA3C948}"/>
              </a:ext>
            </a:extLst>
          </p:cNvPr>
          <p:cNvSpPr txBox="1"/>
          <p:nvPr/>
        </p:nvSpPr>
        <p:spPr>
          <a:xfrm>
            <a:off x="6399133" y="399669"/>
            <a:ext cx="544141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He Was Crucified</a:t>
            </a:r>
          </a:p>
        </p:txBody>
      </p:sp>
    </p:spTree>
    <p:extLst>
      <p:ext uri="{BB962C8B-B14F-4D97-AF65-F5344CB8AC3E}">
        <p14:creationId xmlns:p14="http://schemas.microsoft.com/office/powerpoint/2010/main" val="13134632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traffic light in front of a sunset&#10;&#10;Description automatically generated">
            <a:extLst>
              <a:ext uri="{FF2B5EF4-FFF2-40B4-BE49-F238E27FC236}">
                <a16:creationId xmlns:a16="http://schemas.microsoft.com/office/drawing/2014/main" id="{A65D572A-97A8-45B6-B92F-44C0CAD0A76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8" r="668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1066800"/>
            <a:ext cx="5441414" cy="512396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Mark 14:12-25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3000" b="1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#175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“The Breaking Of Bread”</a:t>
            </a:r>
            <a:endParaRPr lang="en-US" sz="3000" dirty="0"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778CA-420F-4528-892A-2E1C4221C722}"/>
              </a:ext>
            </a:extLst>
          </p:cNvPr>
          <p:cNvSpPr txBox="1"/>
          <p:nvPr/>
        </p:nvSpPr>
        <p:spPr>
          <a:xfrm>
            <a:off x="0" y="6571768"/>
            <a:ext cx="12188825" cy="286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13FE0-191F-424F-B479-B27D5846C938}"/>
              </a:ext>
            </a:extLst>
          </p:cNvPr>
          <p:cNvSpPr txBox="1"/>
          <p:nvPr/>
        </p:nvSpPr>
        <p:spPr>
          <a:xfrm>
            <a:off x="507869" y="5638800"/>
            <a:ext cx="50778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FFC000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THE DEATH OF CHRIST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7C5FDC-3608-4CA0-BE50-6168DA8A31A7}"/>
              </a:ext>
            </a:extLst>
          </p:cNvPr>
          <p:cNvSpPr/>
          <p:nvPr/>
        </p:nvSpPr>
        <p:spPr>
          <a:xfrm>
            <a:off x="6399133" y="228600"/>
            <a:ext cx="5441414" cy="812799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A135E3-F632-47E5-9B5B-AB182EA3C948}"/>
              </a:ext>
            </a:extLst>
          </p:cNvPr>
          <p:cNvSpPr txBox="1"/>
          <p:nvPr/>
        </p:nvSpPr>
        <p:spPr>
          <a:xfrm>
            <a:off x="6399133" y="374268"/>
            <a:ext cx="544141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Lord’s Supper Offered</a:t>
            </a:r>
          </a:p>
        </p:txBody>
      </p:sp>
    </p:spTree>
    <p:extLst>
      <p:ext uri="{BB962C8B-B14F-4D97-AF65-F5344CB8AC3E}">
        <p14:creationId xmlns:p14="http://schemas.microsoft.com/office/powerpoint/2010/main" val="2001530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traffic light in front of a sunset&#10;&#10;Description automatically generated">
            <a:extLst>
              <a:ext uri="{FF2B5EF4-FFF2-40B4-BE49-F238E27FC236}">
                <a16:creationId xmlns:a16="http://schemas.microsoft.com/office/drawing/2014/main" id="{A65D572A-97A8-45B6-B92F-44C0CAD0A76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8" r="668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1066800"/>
            <a:ext cx="5441414" cy="550496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Mark 9:1-10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#174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“Christ Arose”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Luke 24:1-12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Song #160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“One Day”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778CA-420F-4528-892A-2E1C4221C722}"/>
              </a:ext>
            </a:extLst>
          </p:cNvPr>
          <p:cNvSpPr txBox="1"/>
          <p:nvPr/>
        </p:nvSpPr>
        <p:spPr>
          <a:xfrm>
            <a:off x="0" y="6571768"/>
            <a:ext cx="12188825" cy="286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13FE0-191F-424F-B479-B27D5846C938}"/>
              </a:ext>
            </a:extLst>
          </p:cNvPr>
          <p:cNvSpPr txBox="1"/>
          <p:nvPr/>
        </p:nvSpPr>
        <p:spPr>
          <a:xfrm>
            <a:off x="507869" y="5638800"/>
            <a:ext cx="50778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FFC000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THE DEATH OF CHRIST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7C5FDC-3608-4CA0-BE50-6168DA8A31A7}"/>
              </a:ext>
            </a:extLst>
          </p:cNvPr>
          <p:cNvSpPr/>
          <p:nvPr/>
        </p:nvSpPr>
        <p:spPr>
          <a:xfrm>
            <a:off x="6399133" y="254001"/>
            <a:ext cx="5441414" cy="812799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A135E3-F632-47E5-9B5B-AB182EA3C948}"/>
              </a:ext>
            </a:extLst>
          </p:cNvPr>
          <p:cNvSpPr txBox="1"/>
          <p:nvPr/>
        </p:nvSpPr>
        <p:spPr>
          <a:xfrm>
            <a:off x="6399133" y="399669"/>
            <a:ext cx="544141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He Was Resurrected</a:t>
            </a:r>
          </a:p>
        </p:txBody>
      </p:sp>
    </p:spTree>
    <p:extLst>
      <p:ext uri="{BB962C8B-B14F-4D97-AF65-F5344CB8AC3E}">
        <p14:creationId xmlns:p14="http://schemas.microsoft.com/office/powerpoint/2010/main" val="3408661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traffic light in front of a sunset&#10;&#10;Description automatically generated">
            <a:extLst>
              <a:ext uri="{FF2B5EF4-FFF2-40B4-BE49-F238E27FC236}">
                <a16:creationId xmlns:a16="http://schemas.microsoft.com/office/drawing/2014/main" id="{A65D572A-97A8-45B6-B92F-44C0CAD0A76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8" r="668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1066800"/>
            <a:ext cx="5441414" cy="512396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3000" b="1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Invitation Song #297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“Prepare To Meet Thy God”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Closing Song #385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“What Did He Do?”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3000" dirty="0">
                <a:latin typeface="Inter Semi Bold" panose="020B0702030000000004" pitchFamily="34" charset="0"/>
                <a:ea typeface="Inter Semi Bold" panose="020B0702030000000004" pitchFamily="34" charset="0"/>
              </a:rPr>
              <a:t>Closing Prayer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778CA-420F-4528-892A-2E1C4221C722}"/>
              </a:ext>
            </a:extLst>
          </p:cNvPr>
          <p:cNvSpPr txBox="1"/>
          <p:nvPr/>
        </p:nvSpPr>
        <p:spPr>
          <a:xfrm>
            <a:off x="0" y="6571768"/>
            <a:ext cx="12188825" cy="286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13FE0-191F-424F-B479-B27D5846C938}"/>
              </a:ext>
            </a:extLst>
          </p:cNvPr>
          <p:cNvSpPr txBox="1"/>
          <p:nvPr/>
        </p:nvSpPr>
        <p:spPr>
          <a:xfrm>
            <a:off x="507869" y="5638800"/>
            <a:ext cx="50778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FFC000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THE DEATH OF CHRIST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7C5FDC-3608-4CA0-BE50-6168DA8A31A7}"/>
              </a:ext>
            </a:extLst>
          </p:cNvPr>
          <p:cNvSpPr/>
          <p:nvPr/>
        </p:nvSpPr>
        <p:spPr>
          <a:xfrm>
            <a:off x="6399133" y="228600"/>
            <a:ext cx="5441414" cy="812799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A135E3-F632-47E5-9B5B-AB182EA3C948}"/>
              </a:ext>
            </a:extLst>
          </p:cNvPr>
          <p:cNvSpPr txBox="1"/>
          <p:nvPr/>
        </p:nvSpPr>
        <p:spPr>
          <a:xfrm>
            <a:off x="6399133" y="374268"/>
            <a:ext cx="544141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Invitation</a:t>
            </a:r>
          </a:p>
        </p:txBody>
      </p:sp>
    </p:spTree>
    <p:extLst>
      <p:ext uri="{BB962C8B-B14F-4D97-AF65-F5344CB8AC3E}">
        <p14:creationId xmlns:p14="http://schemas.microsoft.com/office/powerpoint/2010/main" val="2276895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804895.potx" id="{50B211C3-0308-4A23-B662-EA2AE6F4DF70}" vid="{1581190B-70AB-4E5E-B6DA-D42AF0078983}"/>
    </a:ext>
  </a:extLst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160</TotalTime>
  <Words>277</Words>
  <Application>Microsoft Office PowerPoint</Application>
  <PresentationFormat>Custom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Cambria</vt:lpstr>
      <vt:lpstr>Inter</vt:lpstr>
      <vt:lpstr>Inter Black</vt:lpstr>
      <vt:lpstr>Inter Medium</vt:lpstr>
      <vt:lpstr>Inter Semi Bold</vt:lpstr>
      <vt:lpstr>Red Radial 16x9</vt:lpstr>
      <vt:lpstr>The death of christ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Richard Thetford</dc:creator>
  <cp:lastModifiedBy>Richard Thetford</cp:lastModifiedBy>
  <cp:revision>8</cp:revision>
  <dcterms:created xsi:type="dcterms:W3CDTF">2019-12-02T22:20:08Z</dcterms:created>
  <dcterms:modified xsi:type="dcterms:W3CDTF">2019-12-06T01:12:29Z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