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8"/>
  </p:notesMasterIdLst>
  <p:handoutMasterIdLst>
    <p:handoutMasterId r:id="rId9"/>
  </p:handoutMasterIdLst>
  <p:sldIdLst>
    <p:sldId id="256" r:id="rId2"/>
    <p:sldId id="265" r:id="rId3"/>
    <p:sldId id="266" r:id="rId4"/>
    <p:sldId id="267" r:id="rId5"/>
    <p:sldId id="268" r:id="rId6"/>
    <p:sldId id="269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0000"/>
    <a:srgbClr val="B40000"/>
    <a:srgbClr val="A40000"/>
    <a:srgbClr val="B80000"/>
    <a:srgbClr val="6FB7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78" d="100"/>
          <a:sy n="78" d="100"/>
        </p:scale>
        <p:origin x="778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3139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943ADBC-47EC-41BB-99EE-C71E9AA5902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5052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Scripture and Song Service – </a:t>
            </a:r>
            <a:r>
              <a:rPr lang="en-US" b="1" dirty="0"/>
              <a:t>September 29, 2019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E99AC6-1CC4-4443-9E0A-E54F0E522C7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A8E6D-4541-4597-8CD7-51AB8EAE75A2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D63A55-4D88-4597-8208-E70F34E5E5B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Poudre Valley church of Christ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57CF66-BBCA-477E-BBDD-2998AB09F02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AE3C66-953E-4808-8589-CBB37BBCC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1631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D5A3B3-5084-495D-8DAE-99503B04AF7C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B0D518-DF6C-48F6-BCAD-4DA8B88B8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334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B0D518-DF6C-48F6-BCAD-4DA8B88B85F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21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36320" y="0"/>
            <a:ext cx="100584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3200400"/>
            <a:ext cx="100584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000" y="4724400"/>
            <a:ext cx="9144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685800"/>
            <a:ext cx="9652000" cy="38862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6000" y="685802"/>
            <a:ext cx="2438400" cy="54101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685801"/>
            <a:ext cx="7620000" cy="48768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36320" y="0"/>
            <a:ext cx="100584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3276600"/>
            <a:ext cx="100584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4953000"/>
            <a:ext cx="9144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0" y="609601"/>
            <a:ext cx="48768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609601"/>
            <a:ext cx="48768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936" y="609600"/>
            <a:ext cx="48768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1936" y="1329264"/>
            <a:ext cx="48768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536" y="609600"/>
            <a:ext cx="48768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1329264"/>
            <a:ext cx="48768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011936" y="1249362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193536" y="1249362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9/2/2019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9/2/2019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4572000"/>
            <a:ext cx="9046464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7821" y="457201"/>
            <a:ext cx="6126579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6002" y="457200"/>
            <a:ext cx="3564876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2871259" y="2514336"/>
            <a:ext cx="3810000" cy="2117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000">
        <p15:prstTrans prst="curtains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936" y="4572000"/>
            <a:ext cx="9046464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320" y="457200"/>
            <a:ext cx="100584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856" y="3505200"/>
            <a:ext cx="98552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000">
        <p15:prstTrans prst="curtains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16000" y="4572000"/>
            <a:ext cx="90424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685800"/>
            <a:ext cx="100584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31200" y="620877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AA918F54-3D7B-40D1-A79A-E0419219AE76}" type="datetimeFigureOut">
              <a:rPr lang="en-US" smtClean="0"/>
              <a:pPr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5999" y="6208777"/>
            <a:ext cx="64984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5687569"/>
            <a:ext cx="1016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36320" y="0"/>
            <a:ext cx="100584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000">
        <p15:prstTrans prst="curtains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29200" y="3352800"/>
            <a:ext cx="6629400" cy="266700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“Anywhere With Jesus”</a:t>
            </a:r>
          </a:p>
          <a:p>
            <a:pPr algn="ctr">
              <a:spcBef>
                <a:spcPts val="0"/>
              </a:spcBef>
            </a:pPr>
            <a:r>
              <a:rPr 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(#390)</a:t>
            </a:r>
          </a:p>
          <a:p>
            <a:pPr algn="ctr">
              <a:spcBef>
                <a:spcPts val="0"/>
              </a:spcBef>
            </a:pPr>
            <a:endParaRPr lang="en-US" sz="3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rgbClr val="B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Opening Prayer</a:t>
            </a:r>
          </a:p>
        </p:txBody>
      </p:sp>
      <p:sp>
        <p:nvSpPr>
          <p:cNvPr id="6" name="Rectangle 5"/>
          <p:cNvSpPr/>
          <p:nvPr/>
        </p:nvSpPr>
        <p:spPr>
          <a:xfrm>
            <a:off x="1524000" y="0"/>
            <a:ext cx="9144000" cy="457200"/>
          </a:xfrm>
          <a:prstGeom prst="rect">
            <a:avLst/>
          </a:prstGeom>
          <a:solidFill>
            <a:srgbClr val="B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048000"/>
            <a:ext cx="4495800" cy="3062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914400" y="3254276"/>
            <a:ext cx="3733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“If anyone serves Me, let him follow Me; and where I am, there My servant will be also. If anyone serves Me, him My Father will honor. “</a:t>
            </a:r>
          </a:p>
          <a:p>
            <a:pPr algn="ctr"/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John 12:26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D6576E1-0DA5-49D0-B63F-E87FDF40E79B}"/>
              </a:ext>
            </a:extLst>
          </p:cNvPr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AB4505-72A3-4312-90A7-F793F16B0777}"/>
              </a:ext>
            </a:extLst>
          </p:cNvPr>
          <p:cNvSpPr/>
          <p:nvPr/>
        </p:nvSpPr>
        <p:spPr>
          <a:xfrm>
            <a:off x="11811000" y="0"/>
            <a:ext cx="381000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3B848A8-E90B-4F61-B96D-CF0797FE931E}"/>
              </a:ext>
            </a:extLst>
          </p:cNvPr>
          <p:cNvSpPr/>
          <p:nvPr/>
        </p:nvSpPr>
        <p:spPr>
          <a:xfrm>
            <a:off x="304800" y="6096000"/>
            <a:ext cx="117348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FF85C24-2B63-48E6-AC34-528854CCFFAD}"/>
              </a:ext>
            </a:extLst>
          </p:cNvPr>
          <p:cNvSpPr/>
          <p:nvPr/>
        </p:nvSpPr>
        <p:spPr>
          <a:xfrm>
            <a:off x="304800" y="0"/>
            <a:ext cx="11506200" cy="305794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A5C711F-BADF-4F2D-80DE-1AB29E629F5A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          www.thetfordcountry.com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838200"/>
            <a:ext cx="12192000" cy="1243097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Anywhere With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Jesus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000">
        <p15:prstTrans prst="curtains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811000" y="0"/>
            <a:ext cx="381000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4800" y="6096000"/>
            <a:ext cx="117348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04800" y="0"/>
            <a:ext cx="11506200" cy="1295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524000" y="180133"/>
            <a:ext cx="9144000" cy="962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6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Anywhere With </a:t>
            </a: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Jesus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3400" y="1447800"/>
            <a:ext cx="11125200" cy="720030"/>
          </a:xfrm>
          <a:prstGeom prst="rect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133600" y="1472626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He Leads Us As Our Shepherd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33400" y="2320230"/>
            <a:ext cx="3276600" cy="362337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33400" y="3447872"/>
            <a:ext cx="327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John 10:1-6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John 10:7-15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62400" y="2776478"/>
            <a:ext cx="7696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“Savior, Like a Shepherd Lead Us”</a:t>
            </a:r>
          </a:p>
          <a:p>
            <a:pPr algn="ctr"/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(#391)</a:t>
            </a:r>
          </a:p>
          <a:p>
            <a:pPr algn="ctr"/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“Jesus, The Loving Shepherd”</a:t>
            </a:r>
          </a:p>
          <a:p>
            <a:pPr algn="ctr"/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(#272)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895B8A2-DCB8-41C4-B8AD-930875915291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000">
        <p15:prstTrans prst="curtains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533400" y="2320230"/>
            <a:ext cx="3352800" cy="362337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33400" y="3447872"/>
            <a:ext cx="335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John 18:28-38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John 8:31-47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62400" y="2700278"/>
            <a:ext cx="7696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“Teach Me Thy Way”</a:t>
            </a:r>
          </a:p>
          <a:p>
            <a:pPr algn="ctr"/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(#112)</a:t>
            </a:r>
          </a:p>
          <a:p>
            <a:pPr algn="ctr"/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“Guide Me, O Thou Great Jehovah”</a:t>
            </a:r>
          </a:p>
          <a:p>
            <a:pPr algn="ctr"/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(#117)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3EF7D6D-6F28-4A8C-976A-F7F2D3021921}"/>
              </a:ext>
            </a:extLst>
          </p:cNvPr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1DDA51B-2463-41A9-9092-4644013D523A}"/>
              </a:ext>
            </a:extLst>
          </p:cNvPr>
          <p:cNvSpPr/>
          <p:nvPr/>
        </p:nvSpPr>
        <p:spPr>
          <a:xfrm>
            <a:off x="11811000" y="0"/>
            <a:ext cx="381000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9CB0543-488E-42A9-B720-58D0A2D8CDD5}"/>
              </a:ext>
            </a:extLst>
          </p:cNvPr>
          <p:cNvSpPr/>
          <p:nvPr/>
        </p:nvSpPr>
        <p:spPr>
          <a:xfrm>
            <a:off x="304800" y="6096000"/>
            <a:ext cx="117348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32C12F0-18BA-4C09-BA99-EAE9572437EF}"/>
              </a:ext>
            </a:extLst>
          </p:cNvPr>
          <p:cNvSpPr/>
          <p:nvPr/>
        </p:nvSpPr>
        <p:spPr>
          <a:xfrm>
            <a:off x="304800" y="0"/>
            <a:ext cx="11506200" cy="1295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58EB5636-E63F-4440-82D2-734BE333EF03}"/>
              </a:ext>
            </a:extLst>
          </p:cNvPr>
          <p:cNvSpPr txBox="1">
            <a:spLocks/>
          </p:cNvSpPr>
          <p:nvPr/>
        </p:nvSpPr>
        <p:spPr>
          <a:xfrm>
            <a:off x="1524000" y="180133"/>
            <a:ext cx="9144000" cy="962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6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Anywhere With </a:t>
            </a: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Jesus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EF45867-D879-45FA-BCA1-8AB53BF53D7F}"/>
              </a:ext>
            </a:extLst>
          </p:cNvPr>
          <p:cNvSpPr/>
          <p:nvPr/>
        </p:nvSpPr>
        <p:spPr>
          <a:xfrm>
            <a:off x="533400" y="1447800"/>
            <a:ext cx="11125200" cy="720030"/>
          </a:xfrm>
          <a:prstGeom prst="rect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B489499-4587-401A-B180-660449F1347E}"/>
              </a:ext>
            </a:extLst>
          </p:cNvPr>
          <p:cNvSpPr txBox="1"/>
          <p:nvPr/>
        </p:nvSpPr>
        <p:spPr>
          <a:xfrm>
            <a:off x="2133600" y="1472626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He Leads Us Into Truth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57D4C83-26DB-4236-A24C-8707B6B87C82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000">
        <p15:prstTrans prst="curtains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533399" y="2320230"/>
            <a:ext cx="3352801" cy="362337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33399" y="3447872"/>
            <a:ext cx="33528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John 3:1-10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Titus 2:11-14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86200" y="2438400"/>
            <a:ext cx="8077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“The Lord’s My Shepherd, I’ll Not Want”</a:t>
            </a:r>
          </a:p>
          <a:p>
            <a:pPr algn="ctr"/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(#375)</a:t>
            </a:r>
          </a:p>
          <a:p>
            <a:pPr algn="ctr"/>
            <a:endParaRPr lang="en-US" sz="3600" b="1" dirty="0">
              <a:solidFill>
                <a:srgbClr val="B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3600" b="1" dirty="0">
                <a:solidFill>
                  <a:srgbClr val="B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Lord’s Supper Offered</a:t>
            </a:r>
          </a:p>
          <a:p>
            <a:pPr algn="ctr"/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“I Gave My Life For Thee”</a:t>
            </a:r>
          </a:p>
          <a:p>
            <a:pPr algn="ctr"/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(#340)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C6A130E-3FC2-44E4-BF3C-AC202894DD93}"/>
              </a:ext>
            </a:extLst>
          </p:cNvPr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6E1FB5-FA7B-4D87-8724-5881C3A5C48E}"/>
              </a:ext>
            </a:extLst>
          </p:cNvPr>
          <p:cNvSpPr/>
          <p:nvPr/>
        </p:nvSpPr>
        <p:spPr>
          <a:xfrm>
            <a:off x="11811000" y="0"/>
            <a:ext cx="381000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474534D-8D90-4473-84A1-A1776D81079E}"/>
              </a:ext>
            </a:extLst>
          </p:cNvPr>
          <p:cNvSpPr/>
          <p:nvPr/>
        </p:nvSpPr>
        <p:spPr>
          <a:xfrm>
            <a:off x="304800" y="6096000"/>
            <a:ext cx="117348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523B4B6-B56E-4E56-897F-B69F6F207759}"/>
              </a:ext>
            </a:extLst>
          </p:cNvPr>
          <p:cNvSpPr/>
          <p:nvPr/>
        </p:nvSpPr>
        <p:spPr>
          <a:xfrm>
            <a:off x="304800" y="0"/>
            <a:ext cx="11506200" cy="1295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0F55047A-46CF-4ED1-8EC3-FC91DEE768D7}"/>
              </a:ext>
            </a:extLst>
          </p:cNvPr>
          <p:cNvSpPr txBox="1">
            <a:spLocks/>
          </p:cNvSpPr>
          <p:nvPr/>
        </p:nvSpPr>
        <p:spPr>
          <a:xfrm>
            <a:off x="1524000" y="180133"/>
            <a:ext cx="9144000" cy="962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6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Anywhere With </a:t>
            </a: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Jesus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8646A92-56F4-449E-AA92-62410103C1A2}"/>
              </a:ext>
            </a:extLst>
          </p:cNvPr>
          <p:cNvSpPr/>
          <p:nvPr/>
        </p:nvSpPr>
        <p:spPr>
          <a:xfrm>
            <a:off x="533400" y="1447800"/>
            <a:ext cx="11125200" cy="720030"/>
          </a:xfrm>
          <a:prstGeom prst="rect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49D76B7-48B1-4EFF-AC69-09B357D3164A}"/>
              </a:ext>
            </a:extLst>
          </p:cNvPr>
          <p:cNvSpPr txBox="1"/>
          <p:nvPr/>
        </p:nvSpPr>
        <p:spPr>
          <a:xfrm>
            <a:off x="2133600" y="1472626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He Leads Us Into Righteousness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29A3005-FB73-466B-A062-A73C99BDFF4D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000">
        <p15:prstTrans prst="curtains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533400" y="2320230"/>
            <a:ext cx="3276600" cy="362337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33400" y="3447872"/>
            <a:ext cx="327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 3:7-13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</a:t>
            </a:r>
            <a:r>
              <a:rPr lang="en-US" sz="3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Thes</a:t>
            </a:r>
            <a:r>
              <a:rPr lang="en-US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4:13-18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62400" y="2700278"/>
            <a:ext cx="7696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“When We All Get To Heaven”</a:t>
            </a:r>
          </a:p>
          <a:p>
            <a:pPr algn="ctr"/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(#194)</a:t>
            </a:r>
          </a:p>
          <a:p>
            <a:pPr algn="ctr"/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“We Shall See The King Some Day”</a:t>
            </a:r>
          </a:p>
          <a:p>
            <a:pPr algn="ctr"/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(#532)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A2B6D96-E741-41E4-90D7-6A89C36779D2}"/>
              </a:ext>
            </a:extLst>
          </p:cNvPr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7C790C7-0B67-4697-B7B7-8B3CD372B768}"/>
              </a:ext>
            </a:extLst>
          </p:cNvPr>
          <p:cNvSpPr/>
          <p:nvPr/>
        </p:nvSpPr>
        <p:spPr>
          <a:xfrm>
            <a:off x="11811000" y="0"/>
            <a:ext cx="381000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13CAB0E-D58E-4E18-966C-F9EB6CD45288}"/>
              </a:ext>
            </a:extLst>
          </p:cNvPr>
          <p:cNvSpPr/>
          <p:nvPr/>
        </p:nvSpPr>
        <p:spPr>
          <a:xfrm>
            <a:off x="304800" y="6096000"/>
            <a:ext cx="117348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68F99D5-212D-4932-9896-52559936D371}"/>
              </a:ext>
            </a:extLst>
          </p:cNvPr>
          <p:cNvSpPr/>
          <p:nvPr/>
        </p:nvSpPr>
        <p:spPr>
          <a:xfrm>
            <a:off x="304800" y="0"/>
            <a:ext cx="11506200" cy="1295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C687F8DA-FD16-458F-859F-3E5681F6C2B2}"/>
              </a:ext>
            </a:extLst>
          </p:cNvPr>
          <p:cNvSpPr txBox="1">
            <a:spLocks/>
          </p:cNvSpPr>
          <p:nvPr/>
        </p:nvSpPr>
        <p:spPr>
          <a:xfrm>
            <a:off x="1524000" y="180133"/>
            <a:ext cx="9144000" cy="962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6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Anywhere With </a:t>
            </a: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Jesus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8D74DC9-28D7-48EC-9897-BF00AB67D59D}"/>
              </a:ext>
            </a:extLst>
          </p:cNvPr>
          <p:cNvSpPr/>
          <p:nvPr/>
        </p:nvSpPr>
        <p:spPr>
          <a:xfrm>
            <a:off x="533400" y="1447800"/>
            <a:ext cx="11125200" cy="720030"/>
          </a:xfrm>
          <a:prstGeom prst="rect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3D88F7E-A82F-4018-9A53-5B2109B06143}"/>
              </a:ext>
            </a:extLst>
          </p:cNvPr>
          <p:cNvSpPr txBox="1"/>
          <p:nvPr/>
        </p:nvSpPr>
        <p:spPr>
          <a:xfrm>
            <a:off x="2133600" y="1472626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He Leads Us Into Heaven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4431C30-0E05-48BA-9E5A-E045AD84B1A1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000">
        <p15:prstTrans prst="curtains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609600" y="1475533"/>
            <a:ext cx="3200400" cy="4468067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09600" y="3124200"/>
            <a:ext cx="32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INVITATION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Lesson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62400" y="1752600"/>
            <a:ext cx="7696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“Where He Leads Me”</a:t>
            </a:r>
          </a:p>
          <a:p>
            <a:pPr algn="ctr"/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(#334)</a:t>
            </a:r>
          </a:p>
          <a:p>
            <a:pPr algn="ctr"/>
            <a:endParaRPr lang="en-U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CLOSING</a:t>
            </a:r>
          </a:p>
          <a:p>
            <a:pPr algn="ctr"/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“Footprints Of Jesus”</a:t>
            </a:r>
          </a:p>
          <a:p>
            <a:pPr algn="ctr"/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(#239)</a:t>
            </a:r>
          </a:p>
          <a:p>
            <a:pPr algn="ctr"/>
            <a:r>
              <a:rPr lang="en-US" sz="3600" b="1" dirty="0">
                <a:solidFill>
                  <a:srgbClr val="B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Closing Prayer</a:t>
            </a:r>
            <a:endParaRPr lang="en-US" sz="3600" dirty="0">
              <a:solidFill>
                <a:srgbClr val="B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7488D4D-B9EE-492D-9B8B-A3925153B2A2}"/>
              </a:ext>
            </a:extLst>
          </p:cNvPr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037DD89-F301-4D6D-8389-AC647433F5DB}"/>
              </a:ext>
            </a:extLst>
          </p:cNvPr>
          <p:cNvSpPr/>
          <p:nvPr/>
        </p:nvSpPr>
        <p:spPr>
          <a:xfrm>
            <a:off x="11811000" y="0"/>
            <a:ext cx="381000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180729-104B-4671-A375-A3DC7B1CA5B1}"/>
              </a:ext>
            </a:extLst>
          </p:cNvPr>
          <p:cNvSpPr/>
          <p:nvPr/>
        </p:nvSpPr>
        <p:spPr>
          <a:xfrm>
            <a:off x="304800" y="6096000"/>
            <a:ext cx="117348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3CAF1D2-7BDF-43DA-81D5-11802ACBB64B}"/>
              </a:ext>
            </a:extLst>
          </p:cNvPr>
          <p:cNvSpPr/>
          <p:nvPr/>
        </p:nvSpPr>
        <p:spPr>
          <a:xfrm>
            <a:off x="304800" y="0"/>
            <a:ext cx="11506200" cy="1295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9393C652-1677-4985-83F4-BC31922C3845}"/>
              </a:ext>
            </a:extLst>
          </p:cNvPr>
          <p:cNvSpPr txBox="1">
            <a:spLocks/>
          </p:cNvSpPr>
          <p:nvPr/>
        </p:nvSpPr>
        <p:spPr>
          <a:xfrm>
            <a:off x="1524000" y="180133"/>
            <a:ext cx="9144000" cy="962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6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Anywhere With </a:t>
            </a: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Jesus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683B65F-B3F2-4426-9090-2656D73184B9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000">
        <p15:prstTrans prst="curtains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245</TotalTime>
  <Words>232</Words>
  <Application>Microsoft Office PowerPoint</Application>
  <PresentationFormat>Widescreen</PresentationFormat>
  <Paragraphs>61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Impact</vt:lpstr>
      <vt:lpstr>Times New Roman</vt:lpstr>
      <vt:lpstr>Newsprint</vt:lpstr>
      <vt:lpstr>Anywhere With Jesus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Savior, Guide Me</dc:title>
  <dc:creator>Richard Thetford</dc:creator>
  <cp:lastModifiedBy>Richard Thetford</cp:lastModifiedBy>
  <cp:revision>19</cp:revision>
  <cp:lastPrinted>2019-09-02T16:55:52Z</cp:lastPrinted>
  <dcterms:created xsi:type="dcterms:W3CDTF">2011-04-03T00:00:55Z</dcterms:created>
  <dcterms:modified xsi:type="dcterms:W3CDTF">2019-09-02T16:58:16Z</dcterms:modified>
</cp:coreProperties>
</file>