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6699"/>
    <a:srgbClr val="B2B2B2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E1B98-F3A2-4580-AFFF-EDEAC6B82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47D8DC-4D3B-4DE4-97C1-38884FB072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B2AAD-D119-469B-9493-9EDD0123C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5202A-6576-4202-A8CE-C79D1124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65EA4-78E3-4828-8637-280592DCF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378A5-D848-480E-8D0B-71EA32B2E6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0192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4D2C1-1B99-41FC-B2E9-947A0E5EB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6D7171-410C-47A1-A631-85BDDEAA28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0D2F0-489A-4727-A2BF-806DCA829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181E9-4FB6-47CB-96AB-017330256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ABEE9-506B-456A-9DD9-2CB03E5D2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DBF04-4F82-40C7-A89E-47F71BDA42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5645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D92787-7F65-4F75-9796-B1DE375E42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C3C94D-B5D1-4AAA-A14D-C107765935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9B460-CA35-4A59-B513-E412FAE71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59CD2-339D-417C-B5A2-CB23AB41A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26D46-83FA-4484-8B8D-F89F5E2E9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9F836F-0C86-4767-99B8-DF408D6873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558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60CA1-CBD5-4B10-BA49-33A5AD72F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E6CE9-5A71-4213-9FEB-3BF42887D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55FD5-A274-4196-A2C8-963211B13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7D5B6-089B-4C9E-AB79-02C01C1CE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6277A-2E20-4CB4-85C6-A1CC22FF2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FF6456-847F-4B55-8893-64FD6AB2DD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9172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2F09B-308B-4770-B82B-2BE76237E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48A537-BFEF-4B22-89C4-3E48DDAE1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8CC63-36CD-4927-ACE8-804AB1E85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C4FA8-9123-4AAC-BA8A-790C090F9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DDEC2-3F10-469B-A1A4-E95C03B0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B264E-6C24-4672-B085-084042D4A5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1073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D9960-C03F-4EA6-B578-385C5C1ED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A828E-65BF-4EE5-B5F1-76CD0D89C0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FAB12-9E0B-4809-B01B-AD36009328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57C2DB-434D-4317-AFFE-A00B66B6C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81A104-4E1F-4B5B-BED1-06BE552FA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3851D2-1A08-45BB-9D6E-633C26A8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30872-79FF-4CE0-9AF8-B0A9EE66E9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10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F3A7D-E946-49F4-B76D-FF09ACC80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E8DB41-097B-4873-965E-7158781C3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9E8CB4-729C-4525-8DBC-E58E51550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123CE-0718-4337-A43B-6502E8C707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41FB7C-8FF4-4FCC-8563-75B4A06303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CDC310-6845-4836-B291-84C17097A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2CE362-5451-4067-8509-2C36E662B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451CE6-84AD-497F-A330-4148E9829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22139-62E6-40B8-AEB4-D58A7267D6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441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6426D-8F8F-4AAA-9E6F-686787783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8F0C66-CAC8-4E8A-A831-643AAB51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4F51B9-BF30-4825-811C-15F2ABB4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8EAA4E-30C0-48ED-90BC-9E44BB93A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13FA3-C59E-4404-8B40-B9D1653116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857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883612-0D11-492B-96E2-7439A2E3F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B25AAF-5830-4E76-BA8E-44EBFCF9C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F83864-8C6F-48DB-BB4E-C1E82DD93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D2E54-E059-4998-8B21-E841F3DC0A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3994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50E83-8F41-4C58-B13A-C688EFA9E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0CF09-DC43-48D2-B191-6CC6419E8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B9AEF0-186B-4899-B439-79927EFFFA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AA8C1C-1DC8-482E-A7EB-762AB92A6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26B8D9-4A7B-4480-8B63-CF9634272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18DC74-5635-4609-8E23-D1BCA7420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DC78F-E1B8-496B-B2A3-0318A26CF6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06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31DD8-267D-4F22-BD69-0FF8E9B7A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621C94-B08E-4138-B7D6-BED216D207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264C9F-ECEE-4710-9977-2F426D9E9C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3BA523-665E-4979-BEE6-682F41C1D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960C21-C60B-4634-A3BF-9092CCD44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459535-6679-4EFF-B0C5-43B33BF7A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2B6B7-937C-4A33-B1E9-194741C821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520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ED328D7-C60B-45D9-9CFB-7E95256C36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C6D9D56-98BE-40A6-A3F8-77439F70FE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95C87D4-A030-4095-BD5D-559F5F5501C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8E5F35B-28F9-4131-8B6E-97465CA9E7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C93C254-C83D-4476-8948-7BFA5E2A9A2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BDAA02EA-3491-4C00-9729-A7E59C5E460E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356CB69A-8565-4055-83E7-31580B808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610CDBB-2474-4EE4-BB13-B0257FC2A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29F7BBA7-69ED-4238-B5B5-6B952F18D8A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343400" y="1752600"/>
            <a:ext cx="457200" cy="9144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676CF88A-7C3E-4094-A749-4777548E822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343400" y="-4343400"/>
            <a:ext cx="457200" cy="9144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8" name="WordArt 10">
            <a:extLst>
              <a:ext uri="{FF2B5EF4-FFF2-40B4-BE49-F238E27FC236}">
                <a16:creationId xmlns:a16="http://schemas.microsoft.com/office/drawing/2014/main" id="{7B1677DC-FE85-4211-84BE-36465895BBD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9600" y="685800"/>
            <a:ext cx="7848600" cy="289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3175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You Don't Have</a:t>
            </a:r>
          </a:p>
          <a:p>
            <a:pPr algn="ctr"/>
            <a:r>
              <a:rPr lang="en-US" sz="3600" b="1" kern="10" dirty="0">
                <a:ln w="3175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to be Baptized...</a:t>
            </a:r>
          </a:p>
        </p:txBody>
      </p:sp>
      <p:sp>
        <p:nvSpPr>
          <p:cNvPr id="2060" name="Line 12">
            <a:extLst>
              <a:ext uri="{FF2B5EF4-FFF2-40B4-BE49-F238E27FC236}">
                <a16:creationId xmlns:a16="http://schemas.microsoft.com/office/drawing/2014/main" id="{1014028C-9163-47AB-97D8-5C6771237788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3886200"/>
            <a:ext cx="746760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/>
          </a:ln>
          <a:effectLst>
            <a:outerShdw dist="107763" dir="2700000" algn="ctr" rotWithShape="0">
              <a:srgbClr val="666699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61" name="Text Box 13">
            <a:extLst>
              <a:ext uri="{FF2B5EF4-FFF2-40B4-BE49-F238E27FC236}">
                <a16:creationId xmlns:a16="http://schemas.microsoft.com/office/drawing/2014/main" id="{DDFE3FD1-FBA0-4A8F-8B08-1BCE416C0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962400"/>
            <a:ext cx="7620000" cy="212365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66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Are Free Moral Agents and we don’t have to do one thing religiously!</a:t>
            </a:r>
            <a:endParaRPr lang="en-US" altLang="en-US" sz="44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713350-3B9B-4B11-89A4-6303C7535A79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8B0AF9B-C9BB-45F7-B7B6-94EDE24E3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6747BB0-F82A-4F5B-A564-DEA975AEF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0E767F93-B3BF-411A-89CA-1B6261541B9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343400" y="-4343400"/>
            <a:ext cx="457200" cy="9144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22" name="WordArt 6">
            <a:extLst>
              <a:ext uri="{FF2B5EF4-FFF2-40B4-BE49-F238E27FC236}">
                <a16:creationId xmlns:a16="http://schemas.microsoft.com/office/drawing/2014/main" id="{027A448E-3664-45EC-8A20-4FA5BD5B9BF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609600"/>
            <a:ext cx="8181975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254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You Don’t Have to be Baptized...</a:t>
            </a:r>
          </a:p>
        </p:txBody>
      </p:sp>
      <p:sp>
        <p:nvSpPr>
          <p:cNvPr id="9223" name="WordArt 7">
            <a:extLst>
              <a:ext uri="{FF2B5EF4-FFF2-40B4-BE49-F238E27FC236}">
                <a16:creationId xmlns:a16="http://schemas.microsoft.com/office/drawing/2014/main" id="{6821904D-9B2B-4031-A976-265F746B39F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90800" y="1752600"/>
            <a:ext cx="3886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25400">
                  <a:solidFill>
                    <a:srgbClr val="C0C0C0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UNLESS</a:t>
            </a:r>
          </a:p>
        </p:txBody>
      </p:sp>
      <p:sp>
        <p:nvSpPr>
          <p:cNvPr id="9224" name="Line 8">
            <a:extLst>
              <a:ext uri="{FF2B5EF4-FFF2-40B4-BE49-F238E27FC236}">
                <a16:creationId xmlns:a16="http://schemas.microsoft.com/office/drawing/2014/main" id="{F633A230-83CD-4729-A31A-7472E2857CA6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3352800"/>
            <a:ext cx="746760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/>
          </a:ln>
          <a:effectLst>
            <a:outerShdw dist="107763" dir="2700000" algn="ctr" rotWithShape="0">
              <a:srgbClr val="666699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0099AABB-3519-4688-83B1-A86E6FD4C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666053"/>
            <a:ext cx="8077200" cy="227754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66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Want to Accept</a:t>
            </a:r>
            <a:br>
              <a:rPr lang="en-US" alt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Council of God</a:t>
            </a:r>
          </a:p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Luke 7:29-30; Mark 16:16; Acts 16:30-34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3384DFEE-95E9-4856-9232-949ACCBFE71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343400" y="1752600"/>
            <a:ext cx="457200" cy="9144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B12A2A-3B3F-46C4-8AF9-8D32E0E6ED4E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92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48917DB-BAE0-4DDB-A366-39CDEBDD8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B4A9677-B322-4355-920D-9AFB1573E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DC79430-2614-41FB-A8F4-48274DA966C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343400" y="-4343400"/>
            <a:ext cx="457200" cy="9144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8" name="WordArt 6">
            <a:extLst>
              <a:ext uri="{FF2B5EF4-FFF2-40B4-BE49-F238E27FC236}">
                <a16:creationId xmlns:a16="http://schemas.microsoft.com/office/drawing/2014/main" id="{044E1DF6-E4EE-40E0-8B56-6792180E6D9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609600"/>
            <a:ext cx="8181975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254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You Don’t Have to be Baptized...</a:t>
            </a:r>
          </a:p>
        </p:txBody>
      </p:sp>
      <p:sp>
        <p:nvSpPr>
          <p:cNvPr id="3079" name="WordArt 7">
            <a:extLst>
              <a:ext uri="{FF2B5EF4-FFF2-40B4-BE49-F238E27FC236}">
                <a16:creationId xmlns:a16="http://schemas.microsoft.com/office/drawing/2014/main" id="{24A49CDD-65E5-4BAF-AFAB-E1C4CD84B14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90800" y="1752600"/>
            <a:ext cx="3886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25400">
                  <a:solidFill>
                    <a:srgbClr val="C0C0C0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UNLESS</a:t>
            </a:r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B4843150-C8AC-4F34-92D6-1C6853D17702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3352800"/>
            <a:ext cx="746760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/>
          </a:ln>
          <a:effectLst>
            <a:outerShdw dist="107763" dir="2700000" algn="ctr" rotWithShape="0">
              <a:srgbClr val="666699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81" name="Text Box 9">
            <a:extLst>
              <a:ext uri="{FF2B5EF4-FFF2-40B4-BE49-F238E27FC236}">
                <a16:creationId xmlns:a16="http://schemas.microsoft.com/office/drawing/2014/main" id="{9319CFB4-0BFA-41B3-99ED-E2C505E0F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" y="3657600"/>
            <a:ext cx="8134350" cy="227754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66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Want to Accept</a:t>
            </a:r>
            <a:br>
              <a:rPr lang="en-US" alt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Christ’s Blood</a:t>
            </a:r>
          </a:p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Corinthians 15:1-4; Romans 6:1-5, 16-17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B078CF46-1F57-4A2E-9F71-286EC3FA7EB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343400" y="1752600"/>
            <a:ext cx="457200" cy="9144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174AE0-DE1D-47AB-AC9D-7A1380531140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07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B6B8EEA-7A82-4411-9226-737C651CB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1DBDCBE-DECC-48DF-8AD1-9A73FA709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928E4380-67A6-4153-BE03-FCA1DB85784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343400" y="-4343400"/>
            <a:ext cx="457200" cy="9144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2" name="WordArt 6">
            <a:extLst>
              <a:ext uri="{FF2B5EF4-FFF2-40B4-BE49-F238E27FC236}">
                <a16:creationId xmlns:a16="http://schemas.microsoft.com/office/drawing/2014/main" id="{D1D62B48-1A97-41A2-A265-BD8E8E21B2F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609600"/>
            <a:ext cx="8181975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254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You Don’t Have to be Baptized...</a:t>
            </a:r>
          </a:p>
        </p:txBody>
      </p:sp>
      <p:sp>
        <p:nvSpPr>
          <p:cNvPr id="4103" name="WordArt 7">
            <a:extLst>
              <a:ext uri="{FF2B5EF4-FFF2-40B4-BE49-F238E27FC236}">
                <a16:creationId xmlns:a16="http://schemas.microsoft.com/office/drawing/2014/main" id="{D7D083FB-FDA8-4C0D-9BF3-4228346FAA7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90800" y="1752600"/>
            <a:ext cx="3886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25400">
                  <a:solidFill>
                    <a:srgbClr val="C0C0C0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UNLESS</a:t>
            </a:r>
          </a:p>
        </p:txBody>
      </p:sp>
      <p:sp>
        <p:nvSpPr>
          <p:cNvPr id="4104" name="Line 8">
            <a:extLst>
              <a:ext uri="{FF2B5EF4-FFF2-40B4-BE49-F238E27FC236}">
                <a16:creationId xmlns:a16="http://schemas.microsoft.com/office/drawing/2014/main" id="{99269658-7728-4317-93B1-D557ADBA1280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3352800"/>
            <a:ext cx="746760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/>
          </a:ln>
          <a:effectLst>
            <a:outerShdw dist="107763" dir="2700000" algn="ctr" rotWithShape="0">
              <a:srgbClr val="666699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5" name="Text Box 9">
            <a:extLst>
              <a:ext uri="{FF2B5EF4-FFF2-40B4-BE49-F238E27FC236}">
                <a16:creationId xmlns:a16="http://schemas.microsoft.com/office/drawing/2014/main" id="{0324FA9E-B13B-445A-B23B-4F2524E73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657600"/>
            <a:ext cx="7620000" cy="227754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66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Want to Enter</a:t>
            </a:r>
            <a:br>
              <a:rPr lang="en-US" alt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Body of Christ</a:t>
            </a:r>
          </a:p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Cor 12:13; Gal 3:26-29; Col 1:13-14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B715AAD-C7B3-45C9-BBF4-EA1A21334A2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343400" y="1752600"/>
            <a:ext cx="457200" cy="9144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3BD673-DF2B-4961-9215-4F697009A91D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10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73D3E91-453E-4638-B98B-D0B692EDA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D13B492-6CB9-438E-8C36-AF2BEA0ED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8E820493-11EA-4DFD-BBC4-1C8C0FA5396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343400" y="-4343400"/>
            <a:ext cx="457200" cy="9144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6" name="WordArt 6">
            <a:extLst>
              <a:ext uri="{FF2B5EF4-FFF2-40B4-BE49-F238E27FC236}">
                <a16:creationId xmlns:a16="http://schemas.microsoft.com/office/drawing/2014/main" id="{04C930F6-347A-4CA0-BBC3-0CD17FD9D67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609600"/>
            <a:ext cx="8181975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254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You Don’t Have to be Baptized...</a:t>
            </a:r>
          </a:p>
        </p:txBody>
      </p:sp>
      <p:sp>
        <p:nvSpPr>
          <p:cNvPr id="5127" name="WordArt 7">
            <a:extLst>
              <a:ext uri="{FF2B5EF4-FFF2-40B4-BE49-F238E27FC236}">
                <a16:creationId xmlns:a16="http://schemas.microsoft.com/office/drawing/2014/main" id="{4F601571-4072-47AC-BB78-0E91839649E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90800" y="1752600"/>
            <a:ext cx="3886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25400">
                  <a:solidFill>
                    <a:srgbClr val="C0C0C0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UNLESS</a:t>
            </a:r>
          </a:p>
        </p:txBody>
      </p:sp>
      <p:sp>
        <p:nvSpPr>
          <p:cNvPr id="5128" name="Line 8">
            <a:extLst>
              <a:ext uri="{FF2B5EF4-FFF2-40B4-BE49-F238E27FC236}">
                <a16:creationId xmlns:a16="http://schemas.microsoft.com/office/drawing/2014/main" id="{725A282C-CA58-46FF-8BA6-331CDC3AE9FF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3352800"/>
            <a:ext cx="746760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/>
          </a:ln>
          <a:effectLst>
            <a:outerShdw dist="107763" dir="2700000" algn="ctr" rotWithShape="0">
              <a:srgbClr val="666699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9" name="Text Box 9">
            <a:extLst>
              <a:ext uri="{FF2B5EF4-FFF2-40B4-BE49-F238E27FC236}">
                <a16:creationId xmlns:a16="http://schemas.microsoft.com/office/drawing/2014/main" id="{3FB9F823-AAD1-47EF-848C-8AB0C0C81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657600"/>
            <a:ext cx="7620000" cy="227754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66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Want to be in the</a:t>
            </a:r>
            <a:br>
              <a:rPr lang="en-US" alt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church of Christ</a:t>
            </a:r>
          </a:p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2:37-47; Ephesians 1:3; 4:1-6; 5:23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AB86E013-61CE-44B2-886C-9CFA8EC0783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343400" y="1752600"/>
            <a:ext cx="457200" cy="9144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CDB531-FB9F-4205-B5A4-D23C5F9C8F0A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1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571D690-4DD8-4CBC-8BA6-A5F4D0904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BA7619B-3FE9-4B1B-9095-825BD63CB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E186F08-28E5-4326-83F8-16EC0F7B5A5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343400" y="-4343400"/>
            <a:ext cx="457200" cy="9144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50" name="WordArt 6">
            <a:extLst>
              <a:ext uri="{FF2B5EF4-FFF2-40B4-BE49-F238E27FC236}">
                <a16:creationId xmlns:a16="http://schemas.microsoft.com/office/drawing/2014/main" id="{8FEFAD8A-D941-4B43-8772-D1B6D3A2FB0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609600"/>
            <a:ext cx="8181975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254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You Don’t Have to be Baptized...</a:t>
            </a:r>
          </a:p>
        </p:txBody>
      </p:sp>
      <p:sp>
        <p:nvSpPr>
          <p:cNvPr id="6151" name="WordArt 7">
            <a:extLst>
              <a:ext uri="{FF2B5EF4-FFF2-40B4-BE49-F238E27FC236}">
                <a16:creationId xmlns:a16="http://schemas.microsoft.com/office/drawing/2014/main" id="{A7D7B91E-A661-483A-8D0A-5DE3721912A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90800" y="1752600"/>
            <a:ext cx="3886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25400">
                  <a:solidFill>
                    <a:srgbClr val="C0C0C0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UNLESS</a:t>
            </a:r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0E52B3B0-AF52-4423-93EC-706163118058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3352800"/>
            <a:ext cx="746760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/>
          </a:ln>
          <a:effectLst>
            <a:outerShdw dist="107763" dir="2700000" algn="ctr" rotWithShape="0">
              <a:srgbClr val="666699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8A730233-652C-49D7-A33B-5829DFFC7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732213"/>
            <a:ext cx="7620000" cy="16004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66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Want Forgiveness of </a:t>
            </a:r>
            <a:r>
              <a:rPr lang="en-US" alt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Sins</a:t>
            </a:r>
          </a:p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2:36-41; 22:16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3298502C-AD9B-4551-BFC7-E0E5E4FD99B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343400" y="1752600"/>
            <a:ext cx="457200" cy="9144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F7A376-034F-4A18-B8F1-45AB410261D5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15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B116B94-A37C-4F86-B0E2-078354257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1E95078-4321-4176-9A55-46F1D541E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6FA39AB5-2063-49F7-8E53-454C0E22BD5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343400" y="-4343400"/>
            <a:ext cx="457200" cy="9144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74" name="WordArt 6">
            <a:extLst>
              <a:ext uri="{FF2B5EF4-FFF2-40B4-BE49-F238E27FC236}">
                <a16:creationId xmlns:a16="http://schemas.microsoft.com/office/drawing/2014/main" id="{885E284B-62A6-498E-B12A-88DB68BD4B4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609600"/>
            <a:ext cx="8181975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254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You Don’t Have to be Baptized...</a:t>
            </a:r>
          </a:p>
        </p:txBody>
      </p:sp>
      <p:sp>
        <p:nvSpPr>
          <p:cNvPr id="7175" name="WordArt 7">
            <a:extLst>
              <a:ext uri="{FF2B5EF4-FFF2-40B4-BE49-F238E27FC236}">
                <a16:creationId xmlns:a16="http://schemas.microsoft.com/office/drawing/2014/main" id="{CB2ADEA4-97DB-4708-BB07-A4F40DF7C53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90800" y="1752600"/>
            <a:ext cx="3886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25400">
                  <a:solidFill>
                    <a:srgbClr val="C0C0C0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UNLESS</a:t>
            </a:r>
          </a:p>
        </p:txBody>
      </p:sp>
      <p:sp>
        <p:nvSpPr>
          <p:cNvPr id="7176" name="Line 8">
            <a:extLst>
              <a:ext uri="{FF2B5EF4-FFF2-40B4-BE49-F238E27FC236}">
                <a16:creationId xmlns:a16="http://schemas.microsoft.com/office/drawing/2014/main" id="{8B05ECC1-5EE0-4CED-A21C-8511C6FA31DB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3352800"/>
            <a:ext cx="746760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/>
          </a:ln>
          <a:effectLst>
            <a:outerShdw dist="107763" dir="2700000" algn="ctr" rotWithShape="0">
              <a:srgbClr val="666699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id="{99A499E2-DDC0-4C30-8230-34C5BB3C7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732213"/>
            <a:ext cx="7620000" cy="16004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66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Want to be Saved</a:t>
            </a:r>
          </a:p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 16:14-16; 1 Peter 1:22-25; 3:21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0D019AD-7AEC-4924-9E8C-83EBB4858AC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343400" y="1752600"/>
            <a:ext cx="457200" cy="9144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A4971D0-0CD1-4891-9BF5-149B5FB6F25B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71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15D2455-45DD-4C14-B42C-E5CDC1D05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FC1C415-9CEE-4733-BDCE-826572DFA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2026DCB3-3BE7-4CDA-A196-1E9AE925C72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343400" y="-4343400"/>
            <a:ext cx="457200" cy="9144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8" name="WordArt 6">
            <a:extLst>
              <a:ext uri="{FF2B5EF4-FFF2-40B4-BE49-F238E27FC236}">
                <a16:creationId xmlns:a16="http://schemas.microsoft.com/office/drawing/2014/main" id="{ED3CCA9A-5814-42AC-A598-06CCAAB58DA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" y="609600"/>
            <a:ext cx="8181975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254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You Don’t Have to be Baptized...</a:t>
            </a:r>
          </a:p>
        </p:txBody>
      </p:sp>
      <p:sp>
        <p:nvSpPr>
          <p:cNvPr id="8199" name="WordArt 7">
            <a:extLst>
              <a:ext uri="{FF2B5EF4-FFF2-40B4-BE49-F238E27FC236}">
                <a16:creationId xmlns:a16="http://schemas.microsoft.com/office/drawing/2014/main" id="{3B7603B5-035E-41F9-B24B-6066F326027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90800" y="1752600"/>
            <a:ext cx="3886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25400">
                  <a:solidFill>
                    <a:srgbClr val="C0C0C0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UNLESS</a:t>
            </a:r>
          </a:p>
        </p:txBody>
      </p:sp>
      <p:sp>
        <p:nvSpPr>
          <p:cNvPr id="8200" name="Line 8">
            <a:extLst>
              <a:ext uri="{FF2B5EF4-FFF2-40B4-BE49-F238E27FC236}">
                <a16:creationId xmlns:a16="http://schemas.microsoft.com/office/drawing/2014/main" id="{6135C964-8245-4F35-8B29-6ACC02CCA1E6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3352800"/>
            <a:ext cx="746760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/>
          </a:ln>
          <a:effectLst>
            <a:outerShdw dist="107763" dir="2700000" algn="ctr" rotWithShape="0">
              <a:srgbClr val="666699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5DC944B9-CEBA-4BD9-A902-93B317302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657600"/>
            <a:ext cx="7620000" cy="227754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66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Want to Make Heaven</a:t>
            </a:r>
            <a:br>
              <a:rPr lang="en-US" alt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Home</a:t>
            </a:r>
          </a:p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 22:14; 2:7, 10; 2 Cor 5:1-10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C35B2CE5-F6FF-4C41-8B3C-2B176428B4A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343400" y="1752600"/>
            <a:ext cx="457200" cy="9144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824C57-4AE5-47A7-BA6C-E20A3EEDBDD7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819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C619708-758A-4819-A55D-D651B2919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2FA941E-5262-4BD2-ACAD-EA6D4122C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6858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7A94A229-C73A-487B-B334-39D03569D6E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343400" y="-4343400"/>
            <a:ext cx="457200" cy="9144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6" name="WordArt 6">
            <a:extLst>
              <a:ext uri="{FF2B5EF4-FFF2-40B4-BE49-F238E27FC236}">
                <a16:creationId xmlns:a16="http://schemas.microsoft.com/office/drawing/2014/main" id="{E2095E1B-ADD4-454B-9C05-A390E16EB49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85800" y="1905000"/>
            <a:ext cx="7772400" cy="403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381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You Don’t Have</a:t>
            </a:r>
          </a:p>
          <a:p>
            <a:pPr algn="ctr"/>
            <a:r>
              <a:rPr lang="en-US" sz="3600" b="1" kern="10" dirty="0">
                <a:ln w="381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to be Baptized</a:t>
            </a:r>
          </a:p>
        </p:txBody>
      </p:sp>
      <p:sp>
        <p:nvSpPr>
          <p:cNvPr id="10247" name="Line 7">
            <a:extLst>
              <a:ext uri="{FF2B5EF4-FFF2-40B4-BE49-F238E27FC236}">
                <a16:creationId xmlns:a16="http://schemas.microsoft.com/office/drawing/2014/main" id="{799DB850-21CB-4BCA-A17B-82E324907F26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1676400"/>
            <a:ext cx="7467600" cy="0"/>
          </a:xfrm>
          <a:prstGeom prst="line">
            <a:avLst/>
          </a:prstGeom>
          <a:noFill/>
          <a:ln w="76200">
            <a:solidFill>
              <a:srgbClr val="000066"/>
            </a:solidFill>
            <a:round/>
            <a:headEnd/>
            <a:tailEnd/>
          </a:ln>
          <a:effectLst>
            <a:outerShdw dist="107763" dir="2700000" algn="ctr" rotWithShape="0">
              <a:srgbClr val="666699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8" name="Text Box 8">
            <a:extLst>
              <a:ext uri="{FF2B5EF4-FFF2-40B4-BE49-F238E27FC236}">
                <a16:creationId xmlns:a16="http://schemas.microsoft.com/office/drawing/2014/main" id="{38856411-B674-4DD5-B51F-D4019DEC1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23888"/>
            <a:ext cx="7924800" cy="82391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 THAN THAT…</a:t>
            </a:r>
            <a:endParaRPr lang="en-US" altLang="en-US" sz="4800" b="1" i="1" dirty="0">
              <a:solidFill>
                <a:srgbClr val="00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095F571-4608-4657-86DB-80D7CEF6C98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343400" y="1752600"/>
            <a:ext cx="457200" cy="91440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4921E2-995D-4560-89B7-D6C6226A25F4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151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15</cp:revision>
  <dcterms:created xsi:type="dcterms:W3CDTF">2004-11-11T03:49:05Z</dcterms:created>
  <dcterms:modified xsi:type="dcterms:W3CDTF">2018-02-19T01:59:27Z</dcterms:modified>
</cp:coreProperties>
</file>