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5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59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3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3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71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45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96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0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29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56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12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8E70-D772-4877-9D93-74DAA692A3BB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2EFE-81C2-4B37-B3F9-90C9B2136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5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92132"/>
            <a:ext cx="9144000" cy="1062854"/>
          </a:xfrm>
        </p:spPr>
        <p:txBody>
          <a:bodyPr/>
          <a:lstStyle/>
          <a:p>
            <a:r>
              <a:rPr lang="en-US" dirty="0" smtClean="0"/>
              <a:t>Yield </a:t>
            </a:r>
            <a:r>
              <a:rPr lang="en-US" b="1" dirty="0" smtClean="0"/>
              <a:t>Not</a:t>
            </a:r>
            <a:r>
              <a:rPr lang="en-US" dirty="0" smtClean="0"/>
              <a:t> to Temptation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47061"/>
            <a:ext cx="9144000" cy="1655762"/>
          </a:xfrm>
        </p:spPr>
        <p:txBody>
          <a:bodyPr/>
          <a:lstStyle/>
          <a:p>
            <a:r>
              <a:rPr lang="en-US" i="1" dirty="0" smtClean="0"/>
              <a:t>“lest Satan should take advantage of us;</a:t>
            </a:r>
            <a:br>
              <a:rPr lang="en-US" i="1" dirty="0" smtClean="0"/>
            </a:br>
            <a:r>
              <a:rPr lang="en-US" i="1" dirty="0" smtClean="0"/>
              <a:t>for we are not ignorant of his devices”</a:t>
            </a:r>
          </a:p>
          <a:p>
            <a:r>
              <a:rPr lang="en-US" sz="2800" dirty="0" smtClean="0"/>
              <a:t>2 Corinthians 2:11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239" y="0"/>
            <a:ext cx="12183766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731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 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52516"/>
            <a:ext cx="12192005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887204" y="15240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4" descr="data:image/jpeg;base64,/9j/4AAQSkZJRgABAQAAAQABAAD/2wBDAAMCAgMCAgMDAwMEAwMEBQgFBQQEBQoHBwYIDAoMDAsKCwsNDhIQDQ4RDgsLEBYQERMUFRUVDA8XGBYUGBIUFRT/2wBDAQMEBAUEBQkFBQkUDQsNFBQUFBQUFBQUFBQUFBQUFBQUFBQUFBQUFBQUFBQUFBQUFBQUFBQUFBQUFBQUFBQUFBT/wAARCAC6AQkDASIAAhEBAxEB/8QAHQAAAgIDAQEBAAAAAAAAAAAABAUDBgECBwgACf/EAD4QAAIBAwMCBAQDBgUCBwEAAAECAwAEEQUSIQYxEyJBUQcUYXEygaEIFSNCkbEkM1JiwXKCFzVzdJLh8NH/xAAbAQACAwEBAQAAAAAAAAAAAAADBAIFBgEHAP/EADIRAAICAQMBBgMIAgMAAAAAAAECABEDBCExEgUTQVFxgSIywRRCYZGhsdHwBiMzUvH/2gAMAwEAAhEDEQA/APK9hGeQRVh0u38w96W2a7mAFWXTbMtIjAcZrX41nlmoaPtLiIKirVpkZSQNjNJNPgIkXjirRp8YwOeasAso8jXG9tCZMH3p3aQttAKkD3oXT0QKpz6U+t28VVGAMetdPMgOIRYQnParHp48NCDS2xiGe9NkXbjFBMMsZWr7SB3ptFLtXFI7VuxPBzTKMhhQvGMLGaXHAoqOTdjHFLEiYqDjijbYHIzQjGUji0kcDzPuX0GO1HRTfT1pZG2BxRMUp9qXYXHUMbwzZYDFMYpQBikkM3mHajPGAagsKjKHaMnlwc4r5brntQglBXvzWUfmhmHWMUuvpUyXXHalyOOeanRwfWomEBk15L4kcq9sow/St/FycY/DgfpQ8xDRS8/yH+1EBFYKwPLgN+lQMlCIbjCgYrf5rw+cVCCsad+aGkm3Z9vevquT6qm89zuYnFamcYHAoSTDdq+OMDmucSFw4gYHPpWwlwhGKhTAXv6Vo83mA4NQk5jH/wCxUcy+T/6onZkVDdKREccmvpwxFqIyDxSC4tiGLY7/AEq0Tw7hk8UvnhVgQD2qat4RZh4yn39uV9O9BeD9Ksl9AG7+lBfLL71OItzPzl063IcccZ5q66RCnh4Xmq7p8IdsD35q36PaBSvHrWgxrKrUODHen2p2jinun2xDjih9PhAwpBBz6jFO7aHa31pjiVUPtYQFHFPLMbQMe1KbYFsAd6bWaNxn2qRFzoIjmy701iPApTbnwiN3rTS3YMuRSzLUYRrjCCMMKMgXaQBS+FyRwaNgkwQSaHUODvG0cu2IDNSrMy8ilwmB7dqkSbnBPFCKxhWjqOVgAfeilnxge9KIpz6mio5QRz3oJWNo8aJKFIANFxyZNKI2J70dbHJFCYCHVo0iG9hRWUQYJ5oESeF64NfeL4jE5oPTGA0NVjuPtU6NxQkZyO9TA7BzUSJMQiZwsMjHgAUTESpC+iYApddNuspcfT+4o1pl3t96GB4Q1ibzvkkChmfylc1l5Bv5qIqWYkdq5xOczI7d/wBayPxCtQQM1uFyajJSUtx+VYVTvFYAx7VJGVY5qJhARCY+1RXH4TUiMAuajmIZcihyZMW3X4KTzNsYmnF2RtpJdkDOaOOIpkOxiu6kLGhcn6UXKgOTUGBRQsQJngTSoFjbzDuauekwAjKAY7Gq1p0GXGferlpUOzArSKvnM9le43EkksjSucsTuJ+tMrUM4BoREwcUfbMPw4qYUDiKEnkxlaEKB702gDYBFKbRgjc8imEU2fepEGpEERzEd23NGrNsYAZANLLa5EJGec0Y1yr4wKARcKHAjKOfbjBNFxXA2jPJpRBLgc80bE+4ZqLAQyPvGSSkgYoiJ/60vjUkDBoqJioxQjXhGFazGkTcUbCOaVxSUztzuApdo2pEPiXtRyERrn1FL0kCEZqYTeI454oBW40rAQ3xt45NSwtzQgPFSJJtNQIhlMZxvgVNv3il0dxu4oqBvXNCqMBhMazqdvp2nkzyxw+Mwji8Rwu9x5sDPsqk0T4xkUSKcq4DA/Q1zf4umz6k6h6A6Q1CNprPU9Tku8KFO42kXiiM5H4WJBOO4WugeLk5DFu3JpcFi7CthX7X9YzlCrjQg2TZ/WvoYSko/m71Oki4oJZBU8LbzjtUmkFMmK5JPpWd22sltq0NJMM1AbyZIEnE27ipY/IDQMBLNnPai2fcOPSuGdBknj8YzWrzYShd2Tmo5p670yJaaXkwweaT3Mgbii7uQkGlNwxz3ooFRdmsSO4bCnFB+KfrU1y2yPJPcUH4w9qko2ipM8V6SPGbOMYNWyx4AUdz6+1ItNtkiztbNPbaTwyAOc1qBMxkIjWAFSFJz9aYwSAHbjP1pVFMaLimK0XpivWI3hYZouKQClENyeKKScnHFfEGpHqEcwzc80fBMMYNJIpDIRxjFM7ZN4znGPSgsAJwNvUaRtuHFFxNt4zil8UnhD3xW/zDNJ2xQKsxhWAjqJ+B5qMjlB4pLFKdophbKWIJoREbRxGsZzjFNYZhGvNKI5fDHvUnjtKR6YNAIuOKwjfxjIwweKKhHI81L7Rio2n19aOjTBHNCahGU3h8Y571LgZPNCI205qVZ8t6UAxlSKhcONx5qSQ7Bw39KXm78Nscc8CtopTyc8ntUakuscTnvxz1yx6Zvfhz1DNdJFLpWviWQclxbTwPDI+32BI+9XfQ+vumepZXg0fqDTr+dG2tClwqyDHujYI/pXgn9vvq7XNM+LdrbtcXENj8pCkUYc+HIgGd23tkbmqPWP2OviX0lJb63028Gv2UsazQm0uQJDuAIGxsZOD7mqE6vL3rhUsA++21+9Tdp2RpH0uBs+o6GZbHFb717X5z9Hfl5gChjIbvj1omJWtokJ8wbkMCCP0r88tAtfj1FClg2j9R2e7yv4JdAR7ZLbR+WK9L/s4/DXrTpSXUtX6pujBFfxosekzXDSPEVYEu2DtB79vejJqjldUGNt+T4CKajsfHpcDZX1KkjgDk/wATvDzcetBSTjdW9zJtBIOaDX+IxzxViFrmZotcYwER+ucipnkEYxuzmlisR69hUc1wdwoYS5MuBDWuAFoC4vMVpJckjFLbqU7jR1WAZ4TNdbh60K8m896FecisJNya6QKgesSLUbgKgFLPmazqdzkGlfj0ZV2i7PvPMGnwhA3JpvbZQYoFEEXIqeKdmkUelaBd5msjCNYn570UklBAgLkHmpIZCxxRon1CMoX5oyFskUtgbzU0t14z610nac6hGFt3pnBIUFKYn2UQlwT27UBhciHF3GZnoiGbcuM80pErN27Uxs1UqGNDIoQyuCY1tlJANM0m8NAPalUdwFQbTU8b+J+KhVe5jaN4CM1maQ0dbn+9KoX2kY9aa25AAz3NLuY9jPnGkBwRRyyEUvgzj0/I1OHIHr/SgERxWqG7ya1MyxckgGoDOEjznmhnbxST6GvgskXAgus62tn1P03YGVEGoNcjzerLGCoH9afRMRgN/KMHFcq+MMdnZX3Quv6mjyaVourGS7lAPh2qunhxzOR2Cvt5+uaZfFb41dPfBvp0XmsSrcXtxD4lnYW8gMtxnsTz5UP+r1HakutUbIzmgCPyofW/eWf2d8y4VwqWZgdh5hj9Kvy8ZTv2tfgSPjH0dDqdkqnVtDBmCyjAmtQMyqT7j8Q/MUN+zR+0npnVvSGkdO9RXUFlrViFtILhvLFdRKSqbs/5chAA9Q2M5GcVyv8A8WfjJ8YXksotGu9Ksri1N1+7YIjCDa7sEsN28BgeN/4x+HNcp602X9602qW0um6xbxrCjAeCQEGFBGBjgAYIzWbza1Vzd9iBo7bjY/8Ak9I0XYT59H9l1WRepdxRsrfn67z9QkVoyFwc+ik+n/NZe5Aj4IB9q/MX4c/tXfEroG5j0q01BNbs4ssLK+HjBl7YUnlf+0ivcnwW+Ntj8aujG1i3spdLvLa4Nnd2Uh3COVVVjtb1UhgR684q002px6hukGj5TI6/sjU9nL3jkFOLH1/p9Z0x7ktxmto5MGlsNwGbLGpvmBnvT5BlGHEMklVR+KoPFVvXNBzzgkc1r4iopOcetTC7VIlxdwl3oC7kwxqM6iN+C1Q3E+45zxUgpHMC2RTB5rghiM1o9yUjBqGcgsaGvpgkK4NSABIixegYHe3RbPagvH+1CXN2ctzQ3zn1NNBRFjknn6e4dcc1ta3DmQHPrSn5zxSKOtEYsCDxVsgrmU2UgSwRzkr3om3f1pdAkm3dtJX39KMikB8qnmjEVEhZ4FxjA/mprFIVUYNIIZirdyT7AGi5dUWxKiXjK7gWNDZ1HJEOmm1GU0mJj7GPI5SSM0TFICOKp7daWynAjZsf6ajf4k2loMC3ZifVnxj+lAbPiHLCOJ2Tr2NDEZ0K3xt2nGaNSQIm39fSuSy/FOR0KwQRZPZmBNDDrzWZiCkyw+n8MYx+VKnWYR43LTD/AI/rGPxUPf8Aidutd0rAAE/YVvf61YaTGGu723tQDgmSUA59sd64tLrmrzMfmNWlZfUbsD9Kr2qavbJcpFcXMYkkPDOcFj9z60nk1yg/CJb4f8ce/wDa/wCU7rP8XembMYFxLduOMW8TNn8yBVf1X493qsqaboiwoTzLdOXb7gLjH51RrXQhcWrGFXVmX8T9vyrSXSJLIhFwpk48vvVe2tyZPlE0eDsTSYvns+p/ioz1X4p9X3crSxavcRoD5VjKoo/Id/zoPpT9oPq2xuke+u01KyW8SOWG4hXJXOGAcDg8jFB3ulSJHBp0TK1/cNsTPbkck/b/AJpvZdGrBNoOiLEGVruMmRh5pTnc7H/40vhyZXY7xrV4NLjxmkA9p6ba48YBgCqt5gD3ANbiXYmfQUFJOxYuWyMk1XfiL8Q7L4Z9Gahr+o7diJ4VrA581zO34UUevufoPrV85GNSzHYcmef4EfVZFw4ltmNADzg/xg+KFl8O9CeFrYahq1/G1vb6cw8RH3jGZEH4gc4CdyTzxVN+FnwKvLuwh1fq8vYXbKrW9jYuFMCDkKzMrFT9EI2+hGKYfCDoLVNTv1666x/ia/cgy2diwxHZqRgOVPaRh/8AEHFdoV/IAR6elUYwNrHGo1K0Pur5DzPmT5cCbHPr8PZGH7B2c1v9/J5n/qvko8+T6Rf0705pnTFi1ppdnHbRyymaZ+Xlmc/zSSMSzt9WJNLviF8JumPidbhNcsVa7XiK8gGyaP8A7h+IfQ0/Xcp71uXfvmn8mLGR0ECvKZzFq8+PJ36uQ3ne88t237DVnadTx6inVFylvFKXX/DDeB6Y9M49+K9B9H9HaR8PNDGlaND4dsZWlld+ZJJCBl2PqxwBxxTya7CqQ3J+9LnnLk88VDDpMOE2ixrWdr6rWJ0Znsew/OoxjuQBnNSxXIZjSb5gqcZ/WpUuMdjTfQJVjJGZmDHvWLiUBcZ9KDWcUNdXoCkk+ldC3JF5FNPiTj8VSXpks2EcjKWIDeU5HNJpL9WkyM5qC6vSwJBxU+knaJNlCxo05Izml2p3REfftUAvGCDJP9aUanf7V5Jxmohd4M5bglxdnLc0N803uaCvbvAyOKB+e+tNAQJacpt+lpI3O64GPUAHIpkmkQW4yBLJj+YvwPyozVL+WWTfIFVW7baRX2otGCiZbI9DWcbX6h/vV6bT07F2JoMO4xg+u/7w64vjbW7JC23PDc8Y+lK7Wea4utpaXb/sFa2FjLqEigllBPerPb2cem2204dkBOfWgdbn4nYyyCY12xoB7CLZ9RvLeLZGWkVfSVSP1pBqOq20JLzNLdyk4MUTcJ+Z4/Wmeq6iFAimdjE6CaWFThmQnCIPqxz+Q+tC3nRF9qfSV/1BfSJpel2lwsSlhsiZAD4joT3WPyqT/qYKMmkcuuZcndJzHV0wZetthKnddRs0UjqtzsU4wm3j7+9Qx3iSwmWOQyKhw+V2sp9ivpVabrro+Jp7ZRd3m4hVuPAZQMfze/19KJg1mK2u4p7U+KjIY0nccSRt/KR+ue4NMo+Yf8oqLFMd/Abl70iAXcSSRtvBGeBVgvdF1nTNPmuLLSDfXax/w4nkCKCexNEfCPT1vCFkXxIkOQCP5a6VqwWSdowwIxjI9vandqitEGcg+H2n9XpceP1LBaxQPk/KxeYqfTze1WTVOm7TW5HbU1D267WVAoG3HtVsEkdoP4o3BeFbHapPBS4XcoyrfShdG+8mX22gljp0JjjW1lIhVAqo3cCpdRhS1cqwDlQMH60csWxMKuBj0pFrF58rbTkncdpbJPtRSvw7QHeUbMG6PszqXVGo3rkC3tGSFZG9X5MgH28gNdO0yCC46isEUI8lnbyTF1ORlvKq/qapPw4sLrT+l4JFYK0weV/EHJDNnGD9PWr10jJ8xd37KuSWjjBQZPlBP/NH0C943X/duJQ9r5zixMPE/ueZblLSyiEAszHjFcc0eyb44fGO91i7Vbzo7o2c2Wm27D+Fc3w5edge+w9vriuj9Q9T6N0rZTT6r1BZaIvhuniXEo3gkEZVB5iR9BXLOkvjz0R0RoEPTvRWj6rr5t0JhxAIEncnLMXY7mLMSe2aa1j4+pUysAo3PqOB6eJ9BKnshc2PDlyYELZWpVNH4Qb6jfF0Ao/BifAT0SXO8kvvY+rd8fWt4pt44OQK5HonU/UfU+jPq2paz+5N24ppOnDw/BAPZmYFmb35p78Mutpte/e1lcTtcyWBQ+M4wX3gnH3GKW0muwa3q7m9jzVX6SOq7N1GhAOarPgDxOgSXIU1qbse9Jrq7CSABs5+tC3V74akBu496shj6pUHP0Q+/u8ynDcYoVLsg96TG7Lvgt+tZNxhdufzpgoAKi4y9RuNGuiXNbrcn3NKPmdq1rFdHcaF0md7yPjdEA8+lLbu+PPNRyXIVe/p70mvLvJ4oqJINmqTtebWqKW/3HbSt7vyHNRRz7uc/rRioizOTHL3REfekWp3ZOe/eppZuPxfrS6/kBT3NAqjJBriu+1DCgc0D+8Pv/WoL6fJIPGPWgvFH+of1o44nCZXJZWvWwudnoo/lo7SumpbqRSPwZ5J71HpFssT7SeSavum2htLUnAVmGV3HArEIK5nuDt5RabGLSLbwxGGf0YjmlQJvZmHcMCOKdara3N7CzFfE8PkmFu1A6cgVnLxmEqRtU0RsgOwipBAJlN6mt47HqYXEjYxKEAYZAAUAcfTJph+131LcX3w70CwsZ5jpcKWEajGwPCkLN2HoJmYt/uxRPXuhjVVhu4WIhz4U5CbijDkOcdl96pWo9Vrd9PPoes2S3lmG3RzpzIvGMDPcH1H0FVmMjDqgx5v9JYBu/0xXwr9Z5mlJL4ICkgsS3GK6zb9NT6b8PNDnljk3rIIuB3kY+Iy/wDarDNCHpvRbbVkntLJZ5I2Dw28250Ld+Vyc/au1tpL/EPVdKkbTJNH0LT7dfCtJpwZZ52G6aZ8AAbnxhfQKBT2r1felVxj19oPS6XugWc+nvLr8KtMl0npW61GSJlAVYlLDgt3I++MUXbTTXTGTYcEmrE0zX3Tun6TbxsllbEtJJ6yPjlj9x2qS10+1tbXw0Y59qMjGt4LIoPERrbXUr+aBXh+vem8EMMSKGba+M7R6VNE3gSDDHHYA9q0neyvpnW4JV41wPC4JP1qaki7gWANVIJpBHDKw5IHH1rnvWMzzyW1nbje91MkGAeRuPJ+wGau2vPbR2qbJG4HIB5qpdB2h6o63uZyClppEHjO59JGOEB++TU3Y48ZNbmgPfaLEBmG/G/5Tp09oljCrjIggRYdwXPlUYzj7V5b6w+MnUt7qt1pejalPp2jtcMiQWjBXuWzjzN3I/25xXePi/1tJ0p8NNcvyQEWMqjDgs7DaoH1qo/sy/AR9O0W16u6ntWbUboCSztJRnwYzyGI/wBR/tQNbnbS6dMeH532A/vAHifw8yIPSYcWpytm1Hyrvx4/z5RL0h+z5davCdS1meZiQrOWJYjPcbjzn3rpulWGkdKT/K2lnuWPmNox+pPvVx6u6ntNFsngMyRKeAiDA+wrmS3t91ZqCWemQNbQqMlz+I/Un2pLTdhHNWXWOXPl4ew8fUyOu7e7kHHpwFH6+5+kcdS9QLaboY1El7cqDFDEcszHsCPert0H06OidDdbgJJql7J8zdSKcgNjhAfZVwPvmlvT/Stn0oDcNILrUXHNyRzH77Ae33o661YuMbs49T3NbHS6BcA+ETzftDth9UavaNprwOSxbBHNATaj4p5IH50qn1EAEbhzQHzBaTNXC4ukXM8cpeP0uMc5qXx9y5ByfakiXIAwSKliugvOaCwuMq9bRpJdkJj1rIu9oBpObseIeaxJdjHcV90z7vIyuL/6+lCKXuJSFZAu0nzH1pNc32D3oQaoytkYopFQYyXGV94lumXxzwCO1BW96QQD39qGuNZZsh13gjGPb7UvW8UThgCv0bvQq23kuu+I+lvCKGe8DE5IFLri+ypORQT3G7mlyIRWmdTaKQfjGR7Ur2J/r/WhtTnCcg0t+cPvTCrYk7udbvemLPSJpjIu0NjC45FfC9tYtPktFQtuXaGzyKgvL25lnAYrdSKMGSM5AzQs8Eligu3R/DzsC53Nn3+1eejKpE95ONhGngx3lrD5RCzxlI138hlPcigLvQp3iZliCv6jdXRelui117phNRR/8cC2EkAGV9f7UVf9LQ2VtFNODBwN0soxnPp9aWOQIxh+461nDY9PvXuGVQ4B9ASBSS9+HcV/MWl06FmznLnjP0xXog9LQ2ulhF2XEoXczKcsuTxx7f2pLrfT9rYxPFcERzKgYEev2psZVcUYt3Rx8TmGidIR6KQ3y0MJPA2oMVZ7CytrWfdsWaR+MkcLW17LHE3hu6jaBgscVrpLgySO7B1Q7cg559KOiKoJgWyMTUsEX8GIxkAKe4FQS2wxuTtUtrOjEJIwLH0NT3jpBGo7Bu1TBgyTF1rptzeTyBQMJGZBk+1VXWZ2s9WmkjbxMjzKeCPt96d39/IhYI2FIx3qq6tcorGWXlt2c/WiqhJsnaCbIAON4P1XqUVloz3EtwArRs3b8OASc0x+DMTaR8O7W4dSL/VZZL26LD/MUjEX5KM8fWuUfFfVppNAuIrYF7u7/wAPEg7ue5A/L+9eg2ay0/p7SIdPbxrO0sLeGG5LApMBGoLZ/wCrOaIV7zIiXsN/oP3Mrc2bu8bv5mvqfpKNr+nQ/FH4mdIdLTRtPpNvN+9NRUcBoYueR96vnxG+L0aN8l03EqsqhXkZsqigcAAf2rn2maz8rLrN1Y+a91KX5OW6HBis05Cr9Xckn6AVix0xDJsVNyA+3Ye5prDpQ+oOYiz8q/gB/J39KlDre0hhwDEGoDdvxJ/gUPW4Np9nqPU1/AZhJfXkrEBWOEQerY7cd66xYaUNGtIo44HiVBl3C/jPuTVc0xYNHTFvIXf1c/2qV9bSBgRJJG4Od0bYNaLHp2x/FVkzz3U9pYNVsuQVC9U1gkkhu5pX+8d2STS3XNeGozhwoRgMMRxuPuR70te/KrwcVZImwsSlbJXBuN5tSJYZNEW13kbs8ZqutOXYc0dBKVQjNTyAAVCYsniY5N2C+c8VIt2HGFPNJ0l8uCa3SVkGRSoSuYy2fyjPxyrEmopb9RwTQTXR25JNL5rpQTmuqhJg21FQqe6Ltwe9RoHcso7jil8c8bOfFlZPYL3/AK+lGtdIiKqMGQceU5qLsPCExPd9UjuFmi/HjP0NCM5HmapJrxG8qRg5/mJ5FCz3CJAQfxUq7EbSyxYw4uZn1CIJtLeatGvY1iBz3pVOQ+SMUDcXLooBJwKXY7xoYaFybVrkSAeGc++aV+K/uK+vJztGD3oLxm96IuTaRKVO8aRHDYCRgGEuCFReR9yPpUlrb3t27kFbptp2MPKM/UDitLC8iu3i8PBMg8sh449cirH0hBHea4LO2BEiSBW3eVR7kk+grzkLQAue+dVky9dK2OqWWkwJbxxzXhxJHCzYBZe4P0I/Wr9aaUmp6ULq3cTCY7hMwwVIPKH6r2oPouxgt7jzMtxHeMTDIvJiUgZXPucZ/OhuqdSuunri/msAwtJWDXkCrknHHixj/UB3H8w+tBADRokiVvqi6sLB5bG2EhuwreLJtKjAzgFvuScdq5t1HrLQ2sMxkeRDH4ZYnu+Ox+lXHqIWUVvIlvcbx+NZN+4TL3DA+x9q5drETTJgsQgO7HpmrHHhAG0rMuUnmQW/+JE0szxXExTEaD3PuD7U/wClrBbNTcP4TGM72iJzv9jgdqpqXUZuW8QSCBsBvBIVzj2Y1aNEliu42txGULDZG+e59UPuaKbAqLX4x7IY3H7xFrG453Kj4KfXHtSW9uHa1Clsvt3A/nUt9Ztp2oQX0V4z2jsIJbLwiQmARkP96RXF5G8gAPhqrtkM317VPHsaEHkYkWYHeySkMu85AzVNv7mWR+XJXPanep9QR3V66Iu0+1ALbxurb1Jy24GnFVieZX5soVd5L0n09Y22v2nUnUFvcyaFp0TvFsi8UPPnk7Rz5cjmmfU/U0GpwRQaSH8BxI0ZQFY8sclwvoT/AMVmfUkuoI7eBGt7GJcEZ7Z5b+poaW8W9cucRxxABR9Kd0+n6cneD5j/AEATN63XDu+g/KP6SZFpNt8naRRqAsac7R/Mx/ET9Sad20oiVmHlDDBA9R7UkS9Ej5Axz2oxpgtuxzWswacYFBPJnlGr1ra7IaPwjiHXF6sMZZeB7CkV5qJmJAYigr3UMMVJ/Wk8l5mY803sInjUcgRobsxsSxJqNb0sx5+1LpbsIoPetYbkSH2rgahcP3ZbiWWylLck55pmLlVGQvApFp8wiB3cg1I90RI4BOwnigsSxFQLMMdhtj4SwQSCVd/ZfaiALd158Yt7JzVftr7wwAc1O2qbPwkqfcHFQZMl0Idc+nA+IRjciGNSUaTd7PSK7nZWyPNzUt9rdzdwCFmTwwcg7fN/Wk8l0UJyc11e9X8Zxn0uT5bEkluySc9z3rSO7MeQpwMZxS+WbcxOahMuPWpuvUlQWJjjfqG8ZPqDDsxqCfUT4ZJJNLnuB71BLcjZilmxLUt8Ope6ELbUJMeQKc8Hf7VpLK23vkfWgPHrV7rA5qvyALxLjHkyNzNby5wO9B/Mn3NaXj+J64oTb/upfqjgQEbz07PDa2xDW8MMviLgTRgg9+5zV96R09L7Sr0XkkCSXu22hV2CkkEFs5+mQPfNU19NGmFkmcyuwyZ+3ijtwPTBq59K2uk3OhiPUlnnidkNspx/EkYjbg+nbg1gW424/D+7T3BQbHnLl0bHa9OaHaaLaTsbiJ3mW5kGM+bHhqB2Uf8A9NFdR67E0qMkBZQNruR+I+uPcUq07S/DvTM80rzWVs0squwCBSMHJ+4/rSXXtdEc8W/KQhCEli53H1Cj0Ge9TxoGO867kChKt1DEbdZoki/hI5eDzcrG3JQ/b0+9U5rqSXxYZ0MgZeARg/Q/0p1fapcrekISyzqUZTyAD9/akmqXH7mZY5mWWUjKrEcuq/X29/rVqgCDc7Sscl+BvFeoWHhKRHlYHwVXHI96YWc3yaW88KeIRhyXbGMew/5oC7uZfEM0jgiQcKfQe1SQ3q3FmysQDGnl+vNE6Awixbphh6jaCxuMyzC8nkI3RzEAgnOGX1GM85qqPDJeX00V0I/4Y8sQc4U/f1ofVWuGlPhq2BnGKxp8Uwjd5d29+DmiolRTLkoQh7RIDiRVfHsa0nnDR7NojRec1LKoEPfmll9cCSExZHPFWSIDM5qc5O1wuCdZYRECCFOcj1qLUb2OaYxxRiNUAGQfxUI9ytnCqKiq+MEjvS43AUnBzV7osYA7w+08/wC2NUzHuFO3jGazhTnOKzPqxiiZcZpUbkEZJ5FB3N5lTVmzCpm8WI3tN7y/Mrn0oYTYOc0HJOS1Qvd4oHVct009DiHfMl2INTQT7TSlbjn70ZFJQ2Y+EYGGhH0NznknFE/vGJeGJ3egAqvi4/KtvmPrRVJEqcum62sx6dQGcDFYGoY9qRibPrWBL9aJ1GB+yqPCM59UJJAFBTaiW9MUDLcc4oV7jmuu9CN49KvlGDXZqI3hoQzcVE0tK9ceGmHlDRcFvShrq52qVr6GRAvJoO/kG8kGgM+1x7HhAIAEkhutz7TwK2uLvauMZpMbvw5Cc1ma98gPFV2Rr2lkmIgiTT3mfTFQ/N//ALNLbm89qH+dalTfhHxj2nrK+68udUvLhbmyW43p4ZSIleDgeXHb/wC6v/TvVr3UkNm0SwpBAqPhcMhTLBl/3DgCuWaMP8fd/wDSP7iug2YA1GTAxm2kz/QVjjQI2G89hUE+MfXeuyatNPbwypbQCLDSxEt4oDFvN7kEn+tQSCGWAWFxMiSyO89tc5Jj7YdSPQnGRSrTB/Dl/wDbvR12B+7QcciXg+3NcB+IKOJ1xsWlXnuYLEPPcThUUFgCuCCDXNda16W51m5u4yPBlOIyowGUcA496vfWAHzrjHHitx/Sua6xx4YHA83H/dVsm6XKl7DVGeg3893qD2bANLOP4JfkZ7mt4JZdzKBzycUj3FfBYEhhKnI79jT3Tv8ANH/pGj4+LieYkCTwTGXI/mHOKxM7RqWdhGnqxpjowHy90cDPh1VuoScuMnGO1O41DGjKXUOVW5JJfrcXSQxt5MHMhHBNSwwJCs0z4YYwGI4zQ1kB+7UOOaIuP/Jpf+unce0y+d2LcytXd29zdvJ6YwPtQpkYZrf+dqhc960gAUACYNicjlm5M0lnYKaAe5djiipfwtS8nzUPIdpY4EXym0jkLn1ockseallP8M1AD5qAOJYASVKJSZlHFCqe9Sg1EE3JECoSspINbeIahU8H71vmi3FSBcnikyRk4FYkm2scHy1B7VpKT4Z5ogJgSoviRzTsWOO1QM5r5zWhPehOTG8aibGdu30rBkJqMnzflWc0sxIjiqJq05XtQtxclgSTW8pOKCuf8s0u8cRQDIZpFPOaHluV2hSeK1l/5oOftSLE3H+kVN55owM5of5hPcVBcfhoXNA6zGlQVP/Z"/>
          <p:cNvSpPr>
            <a:spLocks noChangeAspect="1" noChangeArrowheads="1"/>
          </p:cNvSpPr>
          <p:nvPr/>
        </p:nvSpPr>
        <p:spPr bwMode="auto">
          <a:xfrm>
            <a:off x="3985449" y="-144463"/>
            <a:ext cx="2286764" cy="228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070" y="457200"/>
            <a:ext cx="4551861" cy="30345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66957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457200"/>
            <a:ext cx="11242766" cy="1233488"/>
          </a:xfrm>
          <a:solidFill>
            <a:srgbClr val="0099CC"/>
          </a:solidFill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Micaiah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Did Not Yield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9" y="0"/>
            <a:ext cx="12183766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731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 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52516"/>
            <a:ext cx="12192005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887204" y="15240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3" y="1815300"/>
            <a:ext cx="3614058" cy="432821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58496" y="3074126"/>
            <a:ext cx="74545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 Kings 22:1-28</a:t>
            </a:r>
            <a:endParaRPr lang="en-US" sz="6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766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457200"/>
            <a:ext cx="11242766" cy="1233488"/>
          </a:xfrm>
          <a:solidFill>
            <a:srgbClr val="0099CC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Tempts Us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5" y="1825625"/>
            <a:ext cx="11234053" cy="4351338"/>
          </a:xfrm>
        </p:spPr>
        <p:txBody>
          <a:bodyPr/>
          <a:lstStyle/>
          <a:p>
            <a:r>
              <a:rPr lang="en-US" dirty="0" smtClean="0"/>
              <a:t>Appealing bait is dangled before us</a:t>
            </a:r>
          </a:p>
          <a:p>
            <a:pPr lvl="1"/>
            <a:r>
              <a:rPr lang="en-US" dirty="0" smtClean="0"/>
              <a:t>Satan tempted Eve</a:t>
            </a:r>
          </a:p>
          <a:p>
            <a:pPr lvl="1"/>
            <a:r>
              <a:rPr lang="en-US" dirty="0" smtClean="0"/>
              <a:t>Satan tempted Jesus</a:t>
            </a:r>
          </a:p>
          <a:p>
            <a:pPr lvl="2"/>
            <a:r>
              <a:rPr lang="en-US" dirty="0" smtClean="0"/>
              <a:t>Good for food		</a:t>
            </a:r>
            <a:r>
              <a:rPr lang="en-US" dirty="0">
                <a:solidFill>
                  <a:srgbClr val="C00000"/>
                </a:solidFill>
              </a:rPr>
              <a:t>Lust of the flesh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 smtClean="0"/>
              <a:t>Delight to the eyes		</a:t>
            </a:r>
            <a:r>
              <a:rPr lang="en-US" dirty="0" smtClean="0">
                <a:solidFill>
                  <a:srgbClr val="C00000"/>
                </a:solidFill>
              </a:rPr>
              <a:t>Lust of the eyes</a:t>
            </a:r>
          </a:p>
          <a:p>
            <a:pPr lvl="2"/>
            <a:r>
              <a:rPr lang="en-US" dirty="0" smtClean="0"/>
              <a:t>Make one wise		</a:t>
            </a:r>
            <a:r>
              <a:rPr lang="en-US" dirty="0" smtClean="0">
                <a:solidFill>
                  <a:srgbClr val="C00000"/>
                </a:solidFill>
              </a:rPr>
              <a:t>Pride of life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9" y="0"/>
            <a:ext cx="12183766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731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 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52516"/>
            <a:ext cx="12192005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887204" y="15240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397829" y="3640179"/>
            <a:ext cx="1515291" cy="121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164183" y="4153989"/>
            <a:ext cx="744586" cy="134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476206" y="4680843"/>
            <a:ext cx="1441266" cy="104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354" y="1774950"/>
            <a:ext cx="2753378" cy="439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51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457200"/>
            <a:ext cx="11242766" cy="1233488"/>
          </a:xfrm>
          <a:solidFill>
            <a:srgbClr val="0099CC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Tempts Us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5" y="1825625"/>
            <a:ext cx="11234053" cy="4351338"/>
          </a:xfrm>
        </p:spPr>
        <p:txBody>
          <a:bodyPr/>
          <a:lstStyle/>
          <a:p>
            <a:r>
              <a:rPr lang="en-US" dirty="0" smtClean="0"/>
              <a:t>Uses people and things</a:t>
            </a:r>
          </a:p>
          <a:p>
            <a:pPr lvl="1"/>
            <a:r>
              <a:rPr lang="en-US" dirty="0" smtClean="0"/>
              <a:t>Temptation is not from God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James 1:13</a:t>
            </a:r>
          </a:p>
          <a:p>
            <a:pPr lvl="1"/>
            <a:r>
              <a:rPr lang="en-US" dirty="0" smtClean="0"/>
              <a:t>From Satan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1 Corinthians 7:5; Matthew 4:1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Proverbs 1:10; 4:14-15; 6:24-29</a:t>
            </a:r>
          </a:p>
          <a:p>
            <a:pPr lvl="1"/>
            <a:r>
              <a:rPr lang="en-US" dirty="0" smtClean="0"/>
              <a:t>Our lust tempts us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James 1:14-15; Romans 6:12-13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9" y="0"/>
            <a:ext cx="12183766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731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 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52516"/>
            <a:ext cx="12192005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887204" y="15240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1" y="1797180"/>
            <a:ext cx="2873828" cy="43655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263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457200"/>
            <a:ext cx="11242766" cy="1233488"/>
          </a:xfrm>
          <a:solidFill>
            <a:srgbClr val="0099CC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Overcome Temptation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5" y="1825625"/>
            <a:ext cx="11234053" cy="4351338"/>
          </a:xfrm>
        </p:spPr>
        <p:txBody>
          <a:bodyPr/>
          <a:lstStyle/>
          <a:p>
            <a:r>
              <a:rPr lang="en-US" dirty="0" smtClean="0"/>
              <a:t>Prayer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26:41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6:13</a:t>
            </a:r>
          </a:p>
          <a:p>
            <a:r>
              <a:rPr lang="en-US" dirty="0" smtClean="0"/>
              <a:t>God’s Word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Psalms 119:11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4:1-11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Corinthians 10:12-13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9" y="0"/>
            <a:ext cx="12183766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731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 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52516"/>
            <a:ext cx="12192005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887204" y="15240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53" y="2930263"/>
            <a:ext cx="6069876" cy="32460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34447" y="1808207"/>
            <a:ext cx="6069882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 Knows about temptation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Peter 2:9; Hebrews 2:18; 4:15</a:t>
            </a:r>
          </a:p>
        </p:txBody>
      </p:sp>
    </p:spTree>
    <p:extLst>
      <p:ext uri="{BB962C8B-B14F-4D97-AF65-F5344CB8AC3E}">
        <p14:creationId xmlns:p14="http://schemas.microsoft.com/office/powerpoint/2010/main" val="255230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457200"/>
            <a:ext cx="11242766" cy="1233488"/>
          </a:xfrm>
          <a:solidFill>
            <a:srgbClr val="0099CC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5" y="1825625"/>
            <a:ext cx="11234053" cy="4351338"/>
          </a:xfrm>
        </p:spPr>
        <p:txBody>
          <a:bodyPr/>
          <a:lstStyle/>
          <a:p>
            <a:r>
              <a:rPr lang="en-US" dirty="0" smtClean="0"/>
              <a:t>Satan wants us to sin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Peter 5:8</a:t>
            </a:r>
          </a:p>
          <a:p>
            <a:r>
              <a:rPr lang="en-US" dirty="0" smtClean="0"/>
              <a:t>We must </a:t>
            </a:r>
            <a:r>
              <a:rPr lang="en-US" dirty="0" smtClean="0">
                <a:solidFill>
                  <a:srgbClr val="00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 smtClean="0"/>
              <a:t> yield</a:t>
            </a:r>
            <a:br>
              <a:rPr lang="en-US" dirty="0" smtClean="0"/>
            </a:br>
            <a:r>
              <a:rPr lang="en-US" dirty="0" smtClean="0"/>
              <a:t>to temptation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2:1-2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1:9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9" y="0"/>
            <a:ext cx="12183766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5731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 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52516"/>
            <a:ext cx="12192005" cy="304800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887204" y="152400"/>
            <a:ext cx="304800" cy="6252516"/>
          </a:xfrm>
          <a:prstGeom prst="rect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133" y="1843088"/>
            <a:ext cx="6167896" cy="42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460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ard - Segoe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- Segoe Widescreen" id="{35ACDF1A-C0A3-446C-B77D-AF5A49ACEF2C}" vid="{33CA242C-BF54-4B4A-8159-21A0EA5B2D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130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Richard - Segoe Widescreen</vt:lpstr>
      <vt:lpstr>Yield Not to Temptation</vt:lpstr>
      <vt:lpstr>Micaiah Did Not Yield</vt:lpstr>
      <vt:lpstr>Satan Tempts Us</vt:lpstr>
      <vt:lpstr>Satan Tempts Us</vt:lpstr>
      <vt:lpstr>We Can Overcome Temptation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11</cp:revision>
  <dcterms:created xsi:type="dcterms:W3CDTF">2015-03-05T16:51:41Z</dcterms:created>
  <dcterms:modified xsi:type="dcterms:W3CDTF">2015-05-11T01:42:32Z</dcterms:modified>
</cp:coreProperties>
</file>