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7"/>
  </p:notesMasterIdLst>
  <p:handoutMasterIdLst>
    <p:handoutMasterId r:id="rId8"/>
  </p:handoutMasterIdLst>
  <p:sldIdLst>
    <p:sldId id="259" r:id="rId2"/>
    <p:sldId id="260" r:id="rId3"/>
    <p:sldId id="261" r:id="rId4"/>
    <p:sldId id="262" r:id="rId5"/>
    <p:sldId id="263" r:id="rId6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304" userDrawn="1">
          <p15:clr>
            <a:srgbClr val="A4A3A4"/>
          </p15:clr>
        </p15:guide>
        <p15:guide id="3" orient="horz" pos="4144" userDrawn="1">
          <p15:clr>
            <a:srgbClr val="A4A3A4"/>
          </p15:clr>
        </p15:guide>
        <p15:guide id="4" orient="horz" pos="3952" userDrawn="1">
          <p15:clr>
            <a:srgbClr val="A4A3A4"/>
          </p15:clr>
        </p15:guide>
        <p15:guide id="5" orient="horz" pos="1136" userDrawn="1">
          <p15:clr>
            <a:srgbClr val="A4A3A4"/>
          </p15:clr>
        </p15:guide>
        <p15:guide id="6" pos="3839" userDrawn="1">
          <p15:clr>
            <a:srgbClr val="A4A3A4"/>
          </p15:clr>
        </p15:guide>
        <p15:guide id="7" pos="191" userDrawn="1">
          <p15:clr>
            <a:srgbClr val="A4A3A4"/>
          </p15:clr>
        </p15:guide>
        <p15:guide id="8" pos="7486" userDrawn="1">
          <p15:clr>
            <a:srgbClr val="A4A3A4"/>
          </p15:clr>
        </p15:guide>
        <p15:guide id="9" pos="576" userDrawn="1">
          <p15:clr>
            <a:srgbClr val="A4A3A4"/>
          </p15:clr>
        </p15:guide>
        <p15:guide id="10" pos="710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03447BB-5D67-496B-8E87-E561075AD55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2" d="100"/>
          <a:sy n="82" d="100"/>
        </p:scale>
        <p:origin x="648" y="62"/>
      </p:cViewPr>
      <p:guideLst>
        <p:guide orient="horz" pos="2160"/>
        <p:guide orient="horz" pos="304"/>
        <p:guide orient="horz" pos="4144"/>
        <p:guide orient="horz" pos="3952"/>
        <p:guide orient="horz" pos="1136"/>
        <p:guide pos="3839"/>
        <p:guide pos="191"/>
        <p:guide pos="7486"/>
        <p:guide pos="576"/>
        <p:guide pos="710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1680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4C6E1-AF92-4FB7-A013-0B520EBC30AE}" type="datetimeFigureOut">
              <a:rPr lang="en-US"/>
              <a:t>4/12/2020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2D9BF-D574-4807-B36C-9E2A025BE82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6792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10850-0874-4A61-99B4-D613C5E8D9EA}" type="datetimeFigureOut">
              <a:rPr lang="en-US"/>
              <a:t>4/12/2020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1EC53-F507-411E-9ADC-FBCFECE09D3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8182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644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8246" y="1828800"/>
            <a:ext cx="9220200" cy="2147926"/>
          </a:xfrm>
        </p:spPr>
        <p:txBody>
          <a:bodyPr anchor="ctr">
            <a:normAutofit/>
          </a:bodyPr>
          <a:lstStyle>
            <a:lvl1pPr algn="ctr">
              <a:defRPr sz="4400" cap="all" normalizeH="0" baseline="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8246" y="4063998"/>
            <a:ext cx="9220200" cy="1016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39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482600"/>
            <a:ext cx="3961368" cy="1422400"/>
          </a:xfrm>
        </p:spPr>
        <p:txBody>
          <a:bodyPr anchor="b" anchorCtr="0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1115"/>
            <a:ext cx="7618016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sz="2400"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507869" y="482602"/>
            <a:ext cx="6602281" cy="58420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2" indent="0">
              <a:buNone/>
              <a:defRPr sz="2700"/>
            </a:lvl5pPr>
            <a:lvl6pPr marL="3047466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2108200"/>
            <a:ext cx="3961368" cy="42672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2" indent="0">
              <a:buNone/>
              <a:defRPr sz="1200"/>
            </a:lvl5pPr>
            <a:lvl6pPr marL="3047466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7441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669581">
              <a:defRPr baseline="0"/>
            </a:lvl6pPr>
            <a:lvl7pPr marL="2669581">
              <a:defRPr baseline="0"/>
            </a:lvl7pPr>
            <a:lvl8pPr marL="2669581">
              <a:defRPr baseline="0"/>
            </a:lvl8pPr>
            <a:lvl9pPr marL="2669581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4751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40043" y="685800"/>
            <a:ext cx="1843982" cy="55880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163" y="685800"/>
            <a:ext cx="9040045" cy="5588002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638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163" y="482600"/>
            <a:ext cx="10360501" cy="1219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163" y="1803401"/>
            <a:ext cx="10360501" cy="4470400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3087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3" y="1524002"/>
            <a:ext cx="9751060" cy="1992597"/>
          </a:xfrm>
        </p:spPr>
        <p:txBody>
          <a:bodyPr anchor="b" anchorCtr="0">
            <a:noAutofit/>
          </a:bodyPr>
          <a:lstStyle>
            <a:lvl1pPr algn="ctr">
              <a:defRPr sz="4400" b="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3632200"/>
            <a:ext cx="9751060" cy="1016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9043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163" y="482600"/>
            <a:ext cx="10360501" cy="1219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162" y="1803401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 marL="2669581">
              <a:defRPr sz="1400"/>
            </a:lvl7pPr>
            <a:lvl8pPr marL="2669581">
              <a:defRPr sz="1400"/>
            </a:lvl8pPr>
            <a:lvl9pPr marL="2669581"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7559" y="1803401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 baseline="0"/>
            </a:lvl6pPr>
            <a:lvl7pPr marL="2669581">
              <a:defRPr sz="1400" baseline="0"/>
            </a:lvl7pPr>
            <a:lvl8pPr marL="2669581">
              <a:defRPr sz="1400" baseline="0"/>
            </a:lvl8pPr>
            <a:lvl9pPr marL="2669581">
              <a:defRPr sz="14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580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163" y="482600"/>
            <a:ext cx="10360501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162" y="1803400"/>
            <a:ext cx="4977104" cy="9144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2" indent="0">
              <a:buNone/>
              <a:defRPr sz="2100" b="1"/>
            </a:lvl5pPr>
            <a:lvl6pPr marL="3047466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162" y="2717800"/>
            <a:ext cx="4977104" cy="3556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/>
            </a:lvl6pPr>
            <a:lvl7pPr marL="2669581">
              <a:defRPr sz="1400"/>
            </a:lvl7pPr>
            <a:lvl8pPr marL="2669581">
              <a:defRPr sz="1400"/>
            </a:lvl8pPr>
            <a:lvl9pPr marL="2669581"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7559" y="1803400"/>
            <a:ext cx="4977104" cy="9144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2" indent="0">
              <a:buNone/>
              <a:defRPr sz="2100" b="1"/>
            </a:lvl5pPr>
            <a:lvl6pPr marL="3047466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7559" y="2717800"/>
            <a:ext cx="4977104" cy="3556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/>
            </a:lvl6pPr>
            <a:lvl7pPr marL="2669581">
              <a:defRPr sz="1400"/>
            </a:lvl7pPr>
            <a:lvl8pPr marL="2669581">
              <a:defRPr sz="1400" baseline="0"/>
            </a:lvl8pPr>
            <a:lvl9pPr marL="2669581">
              <a:defRPr sz="14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6801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163" y="482600"/>
            <a:ext cx="10360501" cy="1219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6843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3428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482600"/>
            <a:ext cx="3961368" cy="1422400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0" y="-1115"/>
            <a:ext cx="7618016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507868" y="482602"/>
            <a:ext cx="6602280" cy="584200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2108200"/>
            <a:ext cx="3961368" cy="42672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2" indent="0">
              <a:buNone/>
              <a:defRPr sz="1200"/>
            </a:lvl5pPr>
            <a:lvl6pPr marL="3047466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3114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9134" y="1905000"/>
            <a:ext cx="5180251" cy="1727200"/>
          </a:xfrm>
        </p:spPr>
        <p:txBody>
          <a:bodyPr anchor="b" anchorCtr="0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1115"/>
            <a:ext cx="6093594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sz="2400"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507870" y="482601"/>
            <a:ext cx="5077859" cy="5862706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2" indent="0">
              <a:buNone/>
              <a:defRPr sz="2700"/>
            </a:lvl5pPr>
            <a:lvl6pPr marL="3047466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9134" y="3733800"/>
            <a:ext cx="5180251" cy="17272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2" indent="0">
              <a:buNone/>
              <a:defRPr sz="1200"/>
            </a:lvl5pPr>
            <a:lvl6pPr marL="3047466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9904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163" y="482600"/>
            <a:ext cx="10360501" cy="1219200"/>
          </a:xfrm>
          <a:prstGeom prst="rect">
            <a:avLst/>
          </a:prstGeom>
          <a:effectLst/>
        </p:spPr>
        <p:txBody>
          <a:bodyPr vert="horz" lIns="121899" tIns="60949" rIns="121899" bIns="60949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163" y="1803401"/>
            <a:ext cx="10360501" cy="4470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163" y="6375400"/>
            <a:ext cx="7414869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35324" y="6375400"/>
            <a:ext cx="1422030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3B9B9059-F1D6-41D0-95CF-D21CAA096B3A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41760" y="6375400"/>
            <a:ext cx="832903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488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1218987" rtl="0" eaLnBrk="1" latinLnBrk="0" hangingPunct="1">
        <a:lnSpc>
          <a:spcPct val="8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9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90000"/>
        <a:buFont typeface="Cambria" pitchFamily="18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99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Cambria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59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Cambria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2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6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8246" y="1524000"/>
            <a:ext cx="9220200" cy="2452726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Inter" panose="020B0502030000000004" pitchFamily="34" charset="0"/>
                <a:ea typeface="Inter" panose="020B0502030000000004" pitchFamily="34" charset="0"/>
              </a:rPr>
              <a:t>Workers for the lord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8246" y="3976726"/>
            <a:ext cx="9220200" cy="11032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Semi Bold" panose="020B0702030000000004" pitchFamily="34" charset="0"/>
                <a:ea typeface="Inter Semi Bold" panose="020B0702030000000004" pitchFamily="34" charset="0"/>
              </a:rPr>
              <a:t>2 Timothy 2:15</a:t>
            </a:r>
          </a:p>
          <a:p>
            <a:pPr>
              <a:lnSpc>
                <a:spcPct val="100000"/>
              </a:lnSpc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Semi Bold" panose="020B0702030000000004" pitchFamily="34" charset="0"/>
                <a:ea typeface="Inter Semi Bold" panose="020B0702030000000004" pitchFamily="34" charset="0"/>
              </a:rPr>
              <a:t>1 Corinthians 15:58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204E54-8248-4848-9B57-059A95378036}"/>
              </a:ext>
            </a:extLst>
          </p:cNvPr>
          <p:cNvSpPr txBox="1"/>
          <p:nvPr/>
        </p:nvSpPr>
        <p:spPr>
          <a:xfrm>
            <a:off x="0" y="6550223"/>
            <a:ext cx="1218882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www.thetfordcountry.com</a:t>
            </a:r>
          </a:p>
        </p:txBody>
      </p:sp>
      <p:pic>
        <p:nvPicPr>
          <p:cNvPr id="6" name="Picture 5" descr="A picture containing sitting, table, wooden, food&#10;&#10;Description automatically generated">
            <a:extLst>
              <a:ext uri="{FF2B5EF4-FFF2-40B4-BE49-F238E27FC236}">
                <a16:creationId xmlns:a16="http://schemas.microsoft.com/office/drawing/2014/main" id="{D6843035-9CDD-45B5-987B-126A46B4941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710" y="3788642"/>
            <a:ext cx="2601391" cy="15689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170295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Inter" panose="020B0502030000000004" pitchFamily="34" charset="0"/>
                <a:ea typeface="Inter" panose="020B0502030000000004" pitchFamily="34" charset="0"/>
              </a:rPr>
              <a:t>The greatest work we can do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914163" y="1904999"/>
            <a:ext cx="10360501" cy="436880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400" dirty="0">
                <a:solidFill>
                  <a:srgbClr val="FFC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Matthew 4:18-22</a:t>
            </a:r>
          </a:p>
          <a:p>
            <a:pPr>
              <a:lnSpc>
                <a:spcPct val="100000"/>
              </a:lnSpc>
            </a:pPr>
            <a:r>
              <a:rPr lang="en-US" sz="3400" dirty="0">
                <a:solidFill>
                  <a:srgbClr val="FFC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Luke 9:57-62</a:t>
            </a:r>
          </a:p>
          <a:p>
            <a:pPr>
              <a:lnSpc>
                <a:spcPct val="100000"/>
              </a:lnSpc>
            </a:pPr>
            <a:r>
              <a:rPr lang="en-US" sz="3400" dirty="0">
                <a:solidFill>
                  <a:srgbClr val="FFC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Philippians 2:29-30</a:t>
            </a:r>
          </a:p>
          <a:p>
            <a:pPr>
              <a:lnSpc>
                <a:spcPct val="100000"/>
              </a:lnSpc>
            </a:pPr>
            <a:r>
              <a:rPr lang="en-US" sz="3400" dirty="0">
                <a:solidFill>
                  <a:srgbClr val="FFC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1 Corinthians 16:15</a:t>
            </a:r>
          </a:p>
          <a:p>
            <a:pPr>
              <a:lnSpc>
                <a:spcPct val="100000"/>
              </a:lnSpc>
            </a:pPr>
            <a:r>
              <a:rPr lang="en-US" sz="3400" dirty="0">
                <a:solidFill>
                  <a:srgbClr val="FFC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1 Corinthians 15:10</a:t>
            </a:r>
          </a:p>
          <a:p>
            <a:pPr>
              <a:lnSpc>
                <a:spcPct val="100000"/>
              </a:lnSpc>
            </a:pPr>
            <a:r>
              <a:rPr lang="en-US" sz="3400" dirty="0">
                <a:solidFill>
                  <a:srgbClr val="FFC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1 Timothy 1:12</a:t>
            </a:r>
            <a:endParaRPr lang="en-US" dirty="0">
              <a:solidFill>
                <a:srgbClr val="FFC000"/>
              </a:solidFill>
              <a:latin typeface="Inter Semi Bold" panose="020B0702030000000004" pitchFamily="34" charset="0"/>
              <a:ea typeface="Inter Semi Bold" panose="020B07020300000000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2C623E-8245-4F70-B03E-0D8BF4DBEC64}"/>
              </a:ext>
            </a:extLst>
          </p:cNvPr>
          <p:cNvSpPr txBox="1"/>
          <p:nvPr/>
        </p:nvSpPr>
        <p:spPr>
          <a:xfrm>
            <a:off x="0" y="6550223"/>
            <a:ext cx="1218882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www.thetfordcountry.com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1BC6C88-79E8-40E4-9B4C-2C775BA2BAD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2551" y="1905000"/>
            <a:ext cx="6283074" cy="4448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5207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914163" y="482600"/>
            <a:ext cx="10742849" cy="1219200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Inter" panose="020B0502030000000004" pitchFamily="34" charset="0"/>
                <a:ea typeface="Inter" panose="020B0502030000000004" pitchFamily="34" charset="0"/>
              </a:rPr>
              <a:t>Problems why our work is hindered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914163" y="1904999"/>
            <a:ext cx="10360501" cy="436880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400" dirty="0">
                <a:solidFill>
                  <a:srgbClr val="FFC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Ecclesiastes 11:4</a:t>
            </a:r>
          </a:p>
          <a:p>
            <a:pPr>
              <a:lnSpc>
                <a:spcPct val="100000"/>
              </a:lnSpc>
            </a:pPr>
            <a:r>
              <a:rPr lang="en-US" sz="3400" dirty="0">
                <a:solidFill>
                  <a:srgbClr val="FFC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Galatians 6:4</a:t>
            </a:r>
          </a:p>
          <a:p>
            <a:pPr>
              <a:lnSpc>
                <a:spcPct val="100000"/>
              </a:lnSpc>
            </a:pPr>
            <a:r>
              <a:rPr lang="en-US" sz="3400" dirty="0">
                <a:solidFill>
                  <a:srgbClr val="FFC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2 Timothy 2:15</a:t>
            </a:r>
          </a:p>
          <a:p>
            <a:pPr>
              <a:lnSpc>
                <a:spcPct val="100000"/>
              </a:lnSpc>
            </a:pPr>
            <a:r>
              <a:rPr lang="en-US" sz="3400" dirty="0">
                <a:solidFill>
                  <a:srgbClr val="FFC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Galatians 6:9</a:t>
            </a:r>
          </a:p>
          <a:p>
            <a:pPr>
              <a:lnSpc>
                <a:spcPct val="100000"/>
              </a:lnSpc>
            </a:pPr>
            <a:r>
              <a:rPr lang="en-US" sz="3400" dirty="0">
                <a:solidFill>
                  <a:srgbClr val="FFC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Hebrews 6:11-12</a:t>
            </a:r>
            <a:endParaRPr lang="en-US" dirty="0">
              <a:solidFill>
                <a:srgbClr val="FFC000"/>
              </a:solidFill>
              <a:latin typeface="Inter Semi Bold" panose="020B0702030000000004" pitchFamily="34" charset="0"/>
              <a:ea typeface="Inter Semi Bold" panose="020B07020300000000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2C623E-8245-4F70-B03E-0D8BF4DBEC64}"/>
              </a:ext>
            </a:extLst>
          </p:cNvPr>
          <p:cNvSpPr txBox="1"/>
          <p:nvPr/>
        </p:nvSpPr>
        <p:spPr>
          <a:xfrm>
            <a:off x="0" y="6550223"/>
            <a:ext cx="1218882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www.thetfordcountry.com</a:t>
            </a:r>
          </a:p>
        </p:txBody>
      </p:sp>
      <p:pic>
        <p:nvPicPr>
          <p:cNvPr id="3" name="Picture 2" descr="A picture containing food&#10;&#10;Description automatically generated">
            <a:extLst>
              <a:ext uri="{FF2B5EF4-FFF2-40B4-BE49-F238E27FC236}">
                <a16:creationId xmlns:a16="http://schemas.microsoft.com/office/drawing/2014/main" id="{58B6112E-0851-42F4-BDBC-05281F7597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612" y="1904999"/>
            <a:ext cx="6444186" cy="43688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007475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914163" y="482600"/>
            <a:ext cx="10742849" cy="1219200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Inter" panose="020B0502030000000004" pitchFamily="34" charset="0"/>
                <a:ea typeface="Inter" panose="020B0502030000000004" pitchFamily="34" charset="0"/>
              </a:rPr>
              <a:t>The Lord will make workers of us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914163" y="1904999"/>
            <a:ext cx="4418249" cy="436880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400" dirty="0">
                <a:solidFill>
                  <a:srgbClr val="FFC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2 Timothy 2:21</a:t>
            </a:r>
          </a:p>
          <a:p>
            <a:pPr>
              <a:lnSpc>
                <a:spcPct val="100000"/>
              </a:lnSpc>
            </a:pPr>
            <a:r>
              <a:rPr lang="en-US" sz="3400" dirty="0">
                <a:solidFill>
                  <a:srgbClr val="FFC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Ephesians 2:10</a:t>
            </a:r>
          </a:p>
          <a:p>
            <a:pPr>
              <a:lnSpc>
                <a:spcPct val="100000"/>
              </a:lnSpc>
            </a:pPr>
            <a:r>
              <a:rPr lang="en-US" sz="3400" dirty="0">
                <a:solidFill>
                  <a:srgbClr val="FFC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Philippians 2:13</a:t>
            </a:r>
          </a:p>
          <a:p>
            <a:pPr>
              <a:lnSpc>
                <a:spcPct val="100000"/>
              </a:lnSpc>
            </a:pPr>
            <a:r>
              <a:rPr lang="en-US" sz="3400" dirty="0">
                <a:solidFill>
                  <a:srgbClr val="FFC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Hebrews 13:20-21</a:t>
            </a:r>
          </a:p>
          <a:p>
            <a:pPr>
              <a:lnSpc>
                <a:spcPct val="100000"/>
              </a:lnSpc>
            </a:pPr>
            <a:r>
              <a:rPr lang="en-US" sz="3400" dirty="0">
                <a:solidFill>
                  <a:srgbClr val="FFC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1 Peter 4:11</a:t>
            </a:r>
            <a:endParaRPr lang="en-US" dirty="0">
              <a:solidFill>
                <a:srgbClr val="FFC000"/>
              </a:solidFill>
              <a:latin typeface="Inter Semi Bold" panose="020B0702030000000004" pitchFamily="34" charset="0"/>
              <a:ea typeface="Inter Semi Bold" panose="020B07020300000000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2C623E-8245-4F70-B03E-0D8BF4DBEC64}"/>
              </a:ext>
            </a:extLst>
          </p:cNvPr>
          <p:cNvSpPr txBox="1"/>
          <p:nvPr/>
        </p:nvSpPr>
        <p:spPr>
          <a:xfrm>
            <a:off x="0" y="6550223"/>
            <a:ext cx="1218882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www.thetfordcountry.com</a:t>
            </a:r>
          </a:p>
        </p:txBody>
      </p:sp>
      <p:sp>
        <p:nvSpPr>
          <p:cNvPr id="5" name="Content Placeholder 13">
            <a:extLst>
              <a:ext uri="{FF2B5EF4-FFF2-40B4-BE49-F238E27FC236}">
                <a16:creationId xmlns:a16="http://schemas.microsoft.com/office/drawing/2014/main" id="{4B19FEFC-48AA-4091-9845-787C6A86FB73}"/>
              </a:ext>
            </a:extLst>
          </p:cNvPr>
          <p:cNvSpPr txBox="1">
            <a:spLocks/>
          </p:cNvSpPr>
          <p:nvPr/>
        </p:nvSpPr>
        <p:spPr>
          <a:xfrm>
            <a:off x="6627812" y="1905000"/>
            <a:ext cx="4572000" cy="4368801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>
            <a:lvl1pPr marL="274320" indent="-274320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90000"/>
              <a:buFont typeface="Cambria" pitchFamily="18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7432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7432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Cambria" pitchFamily="18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99" indent="-27432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7432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Cambria" pitchFamily="18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7432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59" indent="-27432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Cambria" pitchFamily="18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7432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400" dirty="0">
                <a:solidFill>
                  <a:srgbClr val="FFC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John 4:34</a:t>
            </a:r>
          </a:p>
          <a:p>
            <a:pPr>
              <a:lnSpc>
                <a:spcPct val="100000"/>
              </a:lnSpc>
            </a:pPr>
            <a:r>
              <a:rPr lang="en-US" sz="3400" dirty="0">
                <a:solidFill>
                  <a:srgbClr val="FFC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2 Corinthians 12:15</a:t>
            </a:r>
          </a:p>
          <a:p>
            <a:pPr>
              <a:lnSpc>
                <a:spcPct val="100000"/>
              </a:lnSpc>
            </a:pPr>
            <a:r>
              <a:rPr lang="en-US" sz="3400" dirty="0">
                <a:solidFill>
                  <a:srgbClr val="FFC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2 Timothy 2:15</a:t>
            </a:r>
          </a:p>
          <a:p>
            <a:pPr>
              <a:lnSpc>
                <a:spcPct val="100000"/>
              </a:lnSpc>
            </a:pPr>
            <a:r>
              <a:rPr lang="en-US" sz="3400" dirty="0">
                <a:solidFill>
                  <a:srgbClr val="FFC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2 Timothy 3:16-17</a:t>
            </a:r>
          </a:p>
          <a:p>
            <a:pPr>
              <a:lnSpc>
                <a:spcPct val="100000"/>
              </a:lnSpc>
            </a:pPr>
            <a:r>
              <a:rPr lang="en-US" sz="3400" dirty="0">
                <a:solidFill>
                  <a:srgbClr val="FFC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1 Timothy 4:15-16</a:t>
            </a:r>
            <a:endParaRPr lang="en-US" dirty="0">
              <a:solidFill>
                <a:srgbClr val="FFC000"/>
              </a:solidFill>
              <a:latin typeface="Inter Semi Bold" panose="020B0702030000000004" pitchFamily="34" charset="0"/>
              <a:ea typeface="Inter Semi Bold" panose="020B070203000000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6860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914163" y="482600"/>
            <a:ext cx="10742849" cy="1219200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Inter" panose="020B0502030000000004" pitchFamily="34" charset="0"/>
                <a:ea typeface="Inter" panose="020B0502030000000004" pitchFamily="34" charset="0"/>
              </a:rPr>
              <a:t>conclusion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914163" y="1904999"/>
            <a:ext cx="10361849" cy="457200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400" dirty="0">
                <a:latin typeface="Inter Semi Bold" panose="020B0702030000000004" pitchFamily="34" charset="0"/>
                <a:ea typeface="Inter Semi Bold" panose="020B0702030000000004" pitchFamily="34" charset="0"/>
              </a:rPr>
              <a:t>The Lord needs everyone to be workers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C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Matthew 9:37-38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C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John 9:4</a:t>
            </a:r>
          </a:p>
          <a:p>
            <a:pPr>
              <a:lnSpc>
                <a:spcPct val="100000"/>
              </a:lnSpc>
            </a:pPr>
            <a:r>
              <a:rPr lang="en-US" sz="3400" dirty="0">
                <a:latin typeface="Inter Semi Bold" panose="020B0702030000000004" pitchFamily="34" charset="0"/>
                <a:ea typeface="Inter Semi Bold" panose="020B0702030000000004" pitchFamily="34" charset="0"/>
              </a:rPr>
              <a:t>No joy compares to being a worker for the Lord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C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1 Thessalonians 2:8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C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1 Thessalonians 2:19-20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C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Luke 12:43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rgbClr val="FFC000"/>
              </a:solidFill>
              <a:latin typeface="Inter Semi Bold" panose="020B0702030000000004" pitchFamily="34" charset="0"/>
              <a:ea typeface="Inter Semi Bold" panose="020B07020300000000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2C623E-8245-4F70-B03E-0D8BF4DBEC64}"/>
              </a:ext>
            </a:extLst>
          </p:cNvPr>
          <p:cNvSpPr txBox="1"/>
          <p:nvPr/>
        </p:nvSpPr>
        <p:spPr>
          <a:xfrm>
            <a:off x="0" y="6550223"/>
            <a:ext cx="1218882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736582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imson landscape design templat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>
        <a:ln w="1905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F03460512.potx" id="{FAD57A1D-FD3F-410E-BC16-DC0572F34EA3}" vid="{8B1535A0-4296-40FA-BB7E-C6BB75A63359}"/>
    </a:ext>
  </a:extLst>
</a:theme>
</file>

<file path=ppt/theme/theme2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Crimson landscape design slides</Template>
  <TotalTime>34</TotalTime>
  <Words>182</Words>
  <Application>Microsoft Office PowerPoint</Application>
  <PresentationFormat>Custom</PresentationFormat>
  <Paragraphs>41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Cambria</vt:lpstr>
      <vt:lpstr>Century Gothic</vt:lpstr>
      <vt:lpstr>Inter</vt:lpstr>
      <vt:lpstr>Inter Semi Bold</vt:lpstr>
      <vt:lpstr>Crimson landscape design template</vt:lpstr>
      <vt:lpstr>Workers for the lord</vt:lpstr>
      <vt:lpstr>The greatest work we can do</vt:lpstr>
      <vt:lpstr>Problems why our work is hindered</vt:lpstr>
      <vt:lpstr>The Lord will make workers of us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Workers for the lord</dc:title>
  <dc:creator>Richard Thetford</dc:creator>
  <cp:lastModifiedBy>Richard Thetford</cp:lastModifiedBy>
  <cp:revision>5</cp:revision>
  <dcterms:created xsi:type="dcterms:W3CDTF">2019-11-12T02:53:08Z</dcterms:created>
  <dcterms:modified xsi:type="dcterms:W3CDTF">2020-04-12T21:44:34Z</dcterms:modified>
</cp:coreProperties>
</file>