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2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0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4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61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0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0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8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2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2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8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AE5BB9D-FB29-4980-AD1D-C250C4BFBF94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1526823-6C59-4C76-88D8-A6BD9F814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35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66365"/>
            <a:ext cx="9144000" cy="1739347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Work of the church</a:t>
            </a:r>
            <a:endParaRPr lang="en-US" sz="5000" b="1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70315"/>
            <a:ext cx="9144000" cy="246343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Have the right attitude – 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Ephesians 5:17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Handle the Scriptures carefully – 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Timothy 2:15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Keep clear what is taught in God’s Word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Peter 3:15; 2 Timothy 3:16-17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  	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" y="65902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Acts 11:21-26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27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8" y="2011679"/>
            <a:ext cx="8458981" cy="444678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Lord defines the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 of the church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Colossians 3:17</a:t>
            </a:r>
            <a:endParaRPr lang="en-US" sz="3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  	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72065" y="3723501"/>
            <a:ext cx="4514335" cy="262787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2065" y="3781166"/>
            <a:ext cx="451433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reject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anything</a:t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not authorized as the</a:t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work of the church –</a:t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and we 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actively</a:t>
            </a:r>
            <a:br>
              <a:rPr lang="en-US" sz="2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engage in all that is</a:t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involved in the that work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404" y="3124199"/>
            <a:ext cx="3227173" cy="32271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7234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84" y="284176"/>
            <a:ext cx="8726702" cy="150876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mean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work of the church?”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Universally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16:18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Locally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16:16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Corinthians 1:2</a:t>
            </a:r>
            <a:endParaRPr lang="en-US" sz="3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  	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429" y="2011680"/>
            <a:ext cx="4192457" cy="27909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5717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422" y="284176"/>
            <a:ext cx="8715632" cy="150876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mean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work of the church?”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Distinctions between:</a:t>
            </a:r>
          </a:p>
          <a:p>
            <a:pPr lvl="1"/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</a:p>
          <a:p>
            <a:pPr lvl="2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What the individual Christian does independently as a saint</a:t>
            </a:r>
          </a:p>
          <a:p>
            <a:pPr lvl="1"/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Concurrent</a:t>
            </a:r>
          </a:p>
          <a:p>
            <a:pPr lvl="2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Two or more people doing the same thing, but without any intent to act jointly or in an organized function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  	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0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11" y="284176"/>
            <a:ext cx="8633254" cy="150876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mean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work of the church?”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Distinctions between:</a:t>
            </a:r>
          </a:p>
          <a:p>
            <a:pPr lvl="1"/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Collective</a:t>
            </a:r>
          </a:p>
          <a:p>
            <a:pPr lvl="2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When people act with the intent to function as a unit or group</a:t>
            </a:r>
          </a:p>
          <a:p>
            <a:pPr lvl="2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Characterized by:</a:t>
            </a:r>
          </a:p>
          <a:p>
            <a:pPr lvl="3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common </a:t>
            </a:r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</a:p>
          <a:p>
            <a:pPr lvl="3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common </a:t>
            </a:r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oversight</a:t>
            </a:r>
          </a:p>
          <a:p>
            <a:pPr lvl="3"/>
            <a:r>
              <a:rPr lang="en-US" sz="3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Common </a:t>
            </a:r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treasury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  	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10" y="284176"/>
            <a:ext cx="8600303" cy="150876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Spiritual purpose of the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“local church”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124" y="2011679"/>
            <a:ext cx="8550875" cy="444678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make and develop disciples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Ephesians 4:11-16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Two basic works:</a:t>
            </a:r>
          </a:p>
          <a:p>
            <a:pPr lvl="2"/>
            <a:r>
              <a:rPr lang="en-US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Evangelism</a:t>
            </a: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Acts 11:21-26</a:t>
            </a:r>
          </a:p>
          <a:p>
            <a:pPr lvl="2"/>
            <a:r>
              <a:rPr lang="en-US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Edification</a:t>
            </a: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Acts 15:36-41</a:t>
            </a:r>
          </a:p>
          <a:p>
            <a:pPr lvl="2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Benevolent help for needy Christians</a:t>
            </a:r>
          </a:p>
          <a:p>
            <a:pPr lvl="3"/>
            <a:r>
              <a:rPr lang="en-US" sz="29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4:34-37; 1 Corinthians 16:1-4; Acts 6:1-7</a:t>
            </a:r>
            <a:endParaRPr lang="en-US" sz="29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  	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23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96" y="284176"/>
            <a:ext cx="8690919" cy="150876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Going beyond the scriptural </a:t>
            </a: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“work of the church”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8" y="2011679"/>
            <a:ext cx="8458981" cy="444678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Examples: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activities, recreation, entertainment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benevolent assistance</a:t>
            </a:r>
            <a:b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public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activities, schools,</a:t>
            </a:r>
            <a:b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daycare centers</a:t>
            </a:r>
            <a:endParaRPr lang="en-US" sz="3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  	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8281" y="5642919"/>
            <a:ext cx="8863914" cy="815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8281" y="5741773"/>
            <a:ext cx="88639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Lord has limited the work of the </a:t>
            </a:r>
            <a:r>
              <a:rPr 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church</a:t>
            </a:r>
            <a:endParaRPr lang="en-US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421" y="284176"/>
            <a:ext cx="8674443" cy="150876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Going beyond the scriptural </a:t>
            </a: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“work of the church”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8" y="2011679"/>
            <a:ext cx="8458981" cy="444678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 true that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“the church can do anything the individual can do”</a:t>
            </a:r>
            <a:endParaRPr lang="en-US" sz="3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Galatians 6:9-10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Timothy 5:16</a:t>
            </a:r>
            <a:endParaRPr lang="en-US" sz="3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  	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93124" y="4431957"/>
            <a:ext cx="8064844" cy="168875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3124" y="4489619"/>
            <a:ext cx="8064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who profess no allegiance</a:t>
            </a:r>
            <a:b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scriptural authority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might be expected</a:t>
            </a:r>
            <a:b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follow their own judgment</a:t>
            </a:r>
            <a:endParaRPr lang="en-US" sz="32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1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God’s word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must be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authority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8" y="2011679"/>
            <a:ext cx="8458981" cy="444678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the work of the church and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individual work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Timothy 3:16-17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Can’t be dissatisfied with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“sound doctrine”</a:t>
            </a:r>
          </a:p>
          <a:p>
            <a:pPr lvl="1"/>
            <a:r>
              <a:rPr lang="en-US" sz="3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Timothy 4:2-4</a:t>
            </a:r>
          </a:p>
          <a:p>
            <a:pPr lvl="1"/>
            <a:endParaRPr lang="en-US" sz="3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  	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93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God’s word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must be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authority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8" y="2011679"/>
            <a:ext cx="8458981" cy="444678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Think about it: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In place of </a:t>
            </a:r>
            <a:r>
              <a:rPr lang="en-US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scripturally authorized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work, are we to substitute: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wisdom?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own preferences?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“others” are doing?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which seems “successful?”</a:t>
            </a:r>
            <a:endParaRPr lang="en-US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Richie Thetford					  	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72065" y="5667632"/>
            <a:ext cx="7241060" cy="774356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2065" y="5609964"/>
            <a:ext cx="72410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We can’t go beyond the teaching of Christ</a:t>
            </a:r>
          </a:p>
          <a:p>
            <a:pPr algn="ctr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John 9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4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3">
      <a:dk1>
        <a:srgbClr val="2C2C2C"/>
      </a:dk1>
      <a:lt1>
        <a:srgbClr val="FFFFFF"/>
      </a:lt1>
      <a:dk2>
        <a:srgbClr val="003368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87</TotalTime>
  <Words>309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Corbel</vt:lpstr>
      <vt:lpstr>Wingdings</vt:lpstr>
      <vt:lpstr>Banded</vt:lpstr>
      <vt:lpstr>The Work of the church</vt:lpstr>
      <vt:lpstr>What do we mean “the work of the church?”</vt:lpstr>
      <vt:lpstr>What do we mean “the work of the church?”</vt:lpstr>
      <vt:lpstr>What do we mean “the work of the church?”</vt:lpstr>
      <vt:lpstr>The Spiritual purpose of the “local church”</vt:lpstr>
      <vt:lpstr>Going beyond the scriptural “work of the church”</vt:lpstr>
      <vt:lpstr>Going beyond the scriptural “work of the church”</vt:lpstr>
      <vt:lpstr>God’s word must be our authority</vt:lpstr>
      <vt:lpstr>God’s word must be our authority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Work of the church</dc:title>
  <dc:creator>Richard Thetford</dc:creator>
  <cp:lastModifiedBy>Richie Thetford</cp:lastModifiedBy>
  <cp:revision>14</cp:revision>
  <dcterms:created xsi:type="dcterms:W3CDTF">2014-05-13T16:41:49Z</dcterms:created>
  <dcterms:modified xsi:type="dcterms:W3CDTF">2014-08-23T16:37:20Z</dcterms:modified>
</cp:coreProperties>
</file>