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F2F80-F9F7-42DD-AF67-52DAF0712FEF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183E2A-F40F-4F6F-B744-72FCD8E39A2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86200"/>
            <a:ext cx="115824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8763000" cy="2085536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en-US" sz="6700" dirty="0">
                <a:solidFill>
                  <a:schemeClr val="tx1"/>
                </a:solidFill>
                <a:effectLst>
                  <a:outerShdw blurRad="50800" dist="38100" algn="l" rotWithShape="0">
                    <a:schemeClr val="bg1">
                      <a:alpha val="84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Work of the</a:t>
            </a:r>
            <a:br>
              <a:rPr lang="en-US" dirty="0">
                <a:solidFill>
                  <a:schemeClr val="tx1"/>
                </a:solidFill>
                <a:effectLst>
                  <a:outerShdw blurRad="50800" dist="38100" algn="l" rotWithShape="0">
                    <a:schemeClr val="bg1">
                      <a:alpha val="84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900" dirty="0">
                <a:solidFill>
                  <a:schemeClr val="tx1"/>
                </a:solidFill>
                <a:effectLst>
                  <a:outerShdw blurRad="50800" dist="38100" algn="l" rotWithShape="0">
                    <a:schemeClr val="bg1">
                      <a:alpha val="84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Holy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8652" y="3228536"/>
            <a:ext cx="7854696" cy="81006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Convicting Men of Sin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962400"/>
            <a:ext cx="1127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“And I will pray the Father, and He will give you another Helper, that He may abide with you forever – the Spirit of truth, whom the world cannot receive, because it neither sees Him nor knows Him; but you know Him,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for He dwells with you and will be in you.”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John 14:16-17</a:t>
            </a:r>
          </a:p>
        </p:txBody>
      </p:sp>
      <p:pic>
        <p:nvPicPr>
          <p:cNvPr id="6" name="Picture 5" descr="bibl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984723"/>
            <a:ext cx="3060360" cy="24453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6FF9ED3-65D0-4F79-92D8-3003C9D3FFA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6159" y="2133599"/>
            <a:ext cx="4511041" cy="2819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Work of the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11582400" cy="3429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Spirit had a work to perform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14:26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15:26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16:13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work is described by John: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16:8-11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1828800"/>
            <a:ext cx="86106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352800" y="5181600"/>
            <a:ext cx="85344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257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One cannot be convicted of sin until convinced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that there is a standard of right and wrong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21ABB-B0DC-4B09-BDE4-FDF108E7D02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Convicting Men 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11506200" cy="3429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Pentecost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2:23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2:37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Stephen’s sermon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6:10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7:51,54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1828800"/>
            <a:ext cx="86106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2040522"/>
            <a:ext cx="4366172" cy="43412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378E5F-864F-493A-A827-F072C38946A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133599"/>
            <a:ext cx="4238515" cy="4214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Convicting Men of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11582400" cy="3429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Paul’s sermon to Felix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24:25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Paul’s example at Corinth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4:21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12:20-21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1828800"/>
            <a:ext cx="86106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ADDD38E-13D0-48AA-A94E-2FC2018CF6E0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Quench Not the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11658600" cy="4572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Holy Spirit </a:t>
            </a:r>
            <a:r>
              <a:rPr lang="en-US" sz="32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convicts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men of sin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5:19</a:t>
            </a:r>
          </a:p>
          <a:p>
            <a:pPr lvl="1"/>
            <a:endParaRPr lang="en-US" sz="3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3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Preaching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not be obnoxious or abusive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exhibit a sincere love of truth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contrast truth vs error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1828800"/>
            <a:ext cx="86106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4800" y="3276600"/>
            <a:ext cx="11582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429000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QUENCH: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“to extinguish; put out; to cool suddenly”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40EB5F-872B-439F-A3A1-1BED1258A23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Work of the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11582400" cy="3048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 everyone who is convicted of sin will respond to the gospel</a:t>
            </a:r>
          </a:p>
          <a:p>
            <a:pPr lvl="1"/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will realize their error and respond to the gospel and be saved</a:t>
            </a:r>
          </a:p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Never be ashamed of proclaiming the whole counsel of God!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1828800"/>
            <a:ext cx="861060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4080808"/>
            <a:ext cx="11582400" cy="19389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“For whoever is ashamed of Me and My words in this adulterous and sinful generation, of him the Son of Man also will be ashamed when</a:t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 comes in the glory of His Father with the holy angels.”</a:t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Mark 8:38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718D7-A068-42CB-B235-90DBA6E0915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388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The Work of the Holy Spirit</vt:lpstr>
      <vt:lpstr>The Work of the Holy Spirit</vt:lpstr>
      <vt:lpstr>Convicting Men of Sin</vt:lpstr>
      <vt:lpstr>Convicting Men of Sin</vt:lpstr>
      <vt:lpstr>Quench Not the Spirit</vt:lpstr>
      <vt:lpstr>The Work of the Holy Spirit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24</cp:revision>
  <dcterms:created xsi:type="dcterms:W3CDTF">2011-08-03T00:54:25Z</dcterms:created>
  <dcterms:modified xsi:type="dcterms:W3CDTF">2019-11-10T19:14:22Z</dcterms:modified>
</cp:coreProperties>
</file>