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2F80-F9F7-42DD-AF67-52DAF0712FEF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3E2A-F40F-4F6F-B744-72FCD8E39A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2F80-F9F7-42DD-AF67-52DAF0712FEF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3E2A-F40F-4F6F-B744-72FCD8E39A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2F80-F9F7-42DD-AF67-52DAF0712FEF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3E2A-F40F-4F6F-B744-72FCD8E39A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2F80-F9F7-42DD-AF67-52DAF0712FEF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3E2A-F40F-4F6F-B744-72FCD8E39A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2F80-F9F7-42DD-AF67-52DAF0712FEF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3E2A-F40F-4F6F-B744-72FCD8E39A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2F80-F9F7-42DD-AF67-52DAF0712FEF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3E2A-F40F-4F6F-B744-72FCD8E39A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2F80-F9F7-42DD-AF67-52DAF0712FEF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3E2A-F40F-4F6F-B744-72FCD8E39A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2F80-F9F7-42DD-AF67-52DAF0712FEF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3E2A-F40F-4F6F-B744-72FCD8E39A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2F80-F9F7-42DD-AF67-52DAF0712FEF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3E2A-F40F-4F6F-B744-72FCD8E39A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2F80-F9F7-42DD-AF67-52DAF0712FEF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83E2A-F40F-4F6F-B744-72FCD8E39A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2F80-F9F7-42DD-AF67-52DAF0712FEF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97183E2A-F40F-4F6F-B744-72FCD8E39A2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87F2F80-F9F7-42DD-AF67-52DAF0712FEF}" type="datetimeFigureOut">
              <a:rPr lang="en-US" smtClean="0"/>
              <a:pPr/>
              <a:t>11/10/2019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183E2A-F40F-4F6F-B744-72FCD8E39A2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886200"/>
            <a:ext cx="11582400" cy="2286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914400"/>
            <a:ext cx="8763000" cy="2085536"/>
          </a:xfrm>
        </p:spPr>
        <p:txBody>
          <a:bodyPr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extrusionH="57150"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/>
            <a:r>
              <a:rPr lang="en-US" sz="6700" dirty="0">
                <a:solidFill>
                  <a:schemeClr val="tx1"/>
                </a:solidFill>
                <a:effectLst>
                  <a:outerShdw blurRad="50800" dist="38100" algn="l" rotWithShape="0">
                    <a:schemeClr val="bg1">
                      <a:alpha val="84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The Work of the</a:t>
            </a:r>
            <a:br>
              <a:rPr lang="en-US" dirty="0">
                <a:solidFill>
                  <a:schemeClr val="tx1"/>
                </a:solidFill>
                <a:effectLst>
                  <a:outerShdw blurRad="50800" dist="38100" algn="l" rotWithShape="0">
                    <a:schemeClr val="bg1">
                      <a:alpha val="84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900" dirty="0">
                <a:solidFill>
                  <a:schemeClr val="tx1"/>
                </a:solidFill>
                <a:effectLst>
                  <a:outerShdw blurRad="50800" dist="38100" algn="l" rotWithShape="0">
                    <a:schemeClr val="bg1">
                      <a:alpha val="84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Holy Spirit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8652" y="3228536"/>
            <a:ext cx="7854696" cy="81006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Convicting Men of Sin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962400"/>
            <a:ext cx="11277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“And I will pray the Father, and He will give you another Helper, that He may abide with you forever – the Spirit of truth, whom the world cannot receive, because it neither sees Him nor knows Him; but you know Him,</a:t>
            </a:r>
            <a:b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for He dwells with you and will be in you.” </a:t>
            </a:r>
          </a:p>
          <a:p>
            <a:pPr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John 14:16-17</a:t>
            </a:r>
          </a:p>
        </p:txBody>
      </p:sp>
      <p:pic>
        <p:nvPicPr>
          <p:cNvPr id="6" name="Picture 5" descr="bible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5800" y="984723"/>
            <a:ext cx="3060360" cy="244537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6FF9ED3-65D0-4F79-92D8-3003C9D3FFA8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ible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6159" y="2133599"/>
            <a:ext cx="4511041" cy="28194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858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Work of the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Holy Spirit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11582400" cy="342900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Spirit had a work to perform</a:t>
            </a:r>
          </a:p>
          <a:p>
            <a:pPr lvl="1"/>
            <a:r>
              <a:rPr lang="en-US" sz="3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14:26</a:t>
            </a:r>
          </a:p>
          <a:p>
            <a:pPr lvl="1"/>
            <a:r>
              <a:rPr lang="en-US" sz="3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15:26</a:t>
            </a:r>
          </a:p>
          <a:p>
            <a:pPr lvl="1"/>
            <a:r>
              <a:rPr lang="en-US" sz="3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16:13</a:t>
            </a: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The work is described by John:</a:t>
            </a:r>
          </a:p>
          <a:p>
            <a:pPr lvl="1"/>
            <a:r>
              <a:rPr lang="en-US" sz="3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John 16:8-11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752600" y="1828800"/>
            <a:ext cx="8610600" cy="0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352800" y="5181600"/>
            <a:ext cx="8534400" cy="10668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52578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One cannot be convicted of sin until convinced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that there is a standard of right and wrong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D21ABB-B0DC-4B09-BDE4-FDF108E7D02D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+mj-lt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858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Convicting Men of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11506200" cy="342900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Pentecost</a:t>
            </a:r>
          </a:p>
          <a:p>
            <a:pPr lvl="1"/>
            <a:r>
              <a:rPr lang="en-US" sz="3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2:23</a:t>
            </a:r>
          </a:p>
          <a:p>
            <a:pPr lvl="1"/>
            <a:r>
              <a:rPr lang="en-US" sz="3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2:37</a:t>
            </a: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Stephen’s sermon</a:t>
            </a:r>
          </a:p>
          <a:p>
            <a:pPr lvl="1"/>
            <a:r>
              <a:rPr lang="en-US" sz="3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6:10</a:t>
            </a:r>
          </a:p>
          <a:p>
            <a:pPr lvl="1"/>
            <a:r>
              <a:rPr lang="en-US" sz="3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7:51,54</a:t>
            </a:r>
          </a:p>
          <a:p>
            <a:pPr lvl="1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752600" y="1828800"/>
            <a:ext cx="8610600" cy="0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8" name="Picture 7" descr="BibleO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0" y="2040522"/>
            <a:ext cx="4366172" cy="43412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D378E5F-864F-493A-A827-F072C38946A1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+mj-lt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ibleO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72400" y="2133599"/>
            <a:ext cx="4238515" cy="42142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858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Convicting Men of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11582400" cy="342900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Paul’s sermon to Felix</a:t>
            </a:r>
          </a:p>
          <a:p>
            <a:pPr lvl="1"/>
            <a:r>
              <a:rPr lang="en-US" sz="3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Acts 24:25</a:t>
            </a: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Paul’s example at Corinth</a:t>
            </a:r>
          </a:p>
          <a:p>
            <a:pPr lvl="1"/>
            <a:r>
              <a:rPr lang="en-US" sz="3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Corinthians 4:21</a:t>
            </a:r>
          </a:p>
          <a:p>
            <a:pPr lvl="1"/>
            <a:r>
              <a:rPr lang="en-US" sz="3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Corinthians 12:20-21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752600" y="1828800"/>
            <a:ext cx="8610600" cy="0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ADDD38E-13D0-48AA-A94E-2FC2018CF6E0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+mj-lt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858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Quench Not the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Spirit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11658600" cy="4572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Holy Spirit </a:t>
            </a:r>
            <a:r>
              <a:rPr lang="en-US" sz="3200" b="1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convicts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men of sin</a:t>
            </a:r>
          </a:p>
          <a:p>
            <a:pPr lvl="1"/>
            <a:r>
              <a:rPr lang="en-US" sz="3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Thessalonians 5:19</a:t>
            </a:r>
          </a:p>
          <a:p>
            <a:pPr lvl="1"/>
            <a:endParaRPr lang="en-US" sz="3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sz="30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Preaching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Should not be obnoxious or abusive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Should exhibit a sincere love of truth</a:t>
            </a:r>
          </a:p>
          <a:p>
            <a:pPr lvl="1"/>
            <a:r>
              <a:rPr lang="en-US" sz="3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Should contrast truth vs error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752600" y="1828800"/>
            <a:ext cx="8610600" cy="0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304800" y="3276600"/>
            <a:ext cx="11582400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3429000"/>
            <a:ext cx="1158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QUENCH: 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“to extinguish; put out; to cool suddenly”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40EB5F-872B-439F-A3A1-1BED1258A234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+mj-lt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858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Work of the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Holy Spirit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11582400" cy="304800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Not everyone who is convicted of sin will respond to the gospel</a:t>
            </a:r>
          </a:p>
          <a:p>
            <a:pPr lvl="1"/>
            <a:r>
              <a:rPr lang="en-US" sz="3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will realize their error and respond to the gospel and be saved</a:t>
            </a:r>
          </a:p>
          <a:p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Never be ashamed of proclaiming the whole counsel of God!</a:t>
            </a: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752600" y="1828800"/>
            <a:ext cx="8610600" cy="0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4800" y="4080808"/>
            <a:ext cx="11582400" cy="193899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“For whoever is ashamed of Me and My words in this adulterous and sinful generation, of him the Son of Man also will be ashamed when</a:t>
            </a:r>
            <a:b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He comes in the glory of His Father with the holy angels.”</a:t>
            </a:r>
            <a:b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Mark 8:38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2718D7-A068-42CB-B235-90DBA6E0915A}"/>
              </a:ext>
            </a:extLst>
          </p:cNvPr>
          <p:cNvSpPr txBox="1"/>
          <p:nvPr/>
        </p:nvSpPr>
        <p:spPr>
          <a:xfrm>
            <a:off x="0" y="6519446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+mj-lt"/>
              </a:rPr>
              <a:t>Richie Thetford									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</TotalTime>
  <Words>388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Constantia</vt:lpstr>
      <vt:lpstr>Wingdings 2</vt:lpstr>
      <vt:lpstr>Flow</vt:lpstr>
      <vt:lpstr>The Work of the Holy Spirit</vt:lpstr>
      <vt:lpstr>The Work of the Holy Spirit</vt:lpstr>
      <vt:lpstr>Convicting Men of Sin</vt:lpstr>
      <vt:lpstr>Convicting Men of Sin</vt:lpstr>
      <vt:lpstr>Quench Not the Spirit</vt:lpstr>
      <vt:lpstr>The Work of the Holy Spirit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24</cp:revision>
  <dcterms:created xsi:type="dcterms:W3CDTF">2011-08-03T00:54:25Z</dcterms:created>
  <dcterms:modified xsi:type="dcterms:W3CDTF">2019-11-10T19:14:22Z</dcterms:modified>
</cp:coreProperties>
</file>