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9CD28-EDFE-4EE9-BC2D-5ACB61A5E2CD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A2551-E059-48C9-9418-F503CDFA6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4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2A2C0-AE2E-4016-BB63-EC8F0E6D2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A7E15-AE3C-41F4-9936-C8E472579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79A7A-DD5A-4E09-BF28-6415BD72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BAD4D-6A41-4088-8B54-F66A3A5B0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40953-6178-4691-9225-2223562A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539F0-00F7-49F0-9CD0-19A24669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10C0E-7E16-4982-970C-51C4D6065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32246-FFB8-4548-A33E-5F374EC96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A649C-B5B4-4044-8F34-148E5AD09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E3067-3C7B-435C-8C8D-C96B87AC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69ED17-4488-4710-994A-1CF38AAA1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ED1FC-D2E2-4C91-8712-7A076AB48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B5199-3904-4890-A7A8-429FFD15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DBA96-2B79-4F31-9C3D-DC475A20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D89FF-18C3-4B54-8218-E42C5481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5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89B7-85EF-4AF2-AE3D-A14E63E4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15781-818B-4806-B33E-2F2ED96EC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6D9AB-F1EC-4541-8E7D-08FE3CBD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B1BEA-631A-4262-9CA3-CBCF52CA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A7CF4-2A3E-469C-B768-F8D761CF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8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FB6C5-FE16-4CBA-8F38-6389326E0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98D9-1546-4AC1-A40D-97CFB136F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37F8E-FCED-455F-B711-0AEB1C40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F71AA-A762-488C-92D1-0D19BC4B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719F0-D4CF-4244-88AD-8F4EB01C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8FB84-0275-425A-84CF-CD8572F0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13BDF-D1DB-413D-8CD4-1CEFE7079A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4CF5C-FDB2-44E8-8194-5077A0BAC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5BC39-F59C-4132-9C28-B8875D22D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78D31-A05E-47C6-A5FC-3098CA94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55E51-4BB7-42EE-8AE1-1DA0DD5A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8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25B2-0095-43FD-ADAE-0E154DDE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F70A9-6ABD-4033-A1C4-317526DA8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C7851-C016-49AB-ACA3-9538B751B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B31A54-45BC-4ABE-9C17-88922DE81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CB1D87-C41D-420B-AEBF-24CD308FF7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52849-DB45-45E7-9BBE-9B8B23FB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B6C4A4-B4A8-4822-B43E-8F894399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D45CE-5849-4EA0-B42C-1142447A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FDA92-2350-4A98-AA19-AFC10EAD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FC58D2-1274-4415-A8CC-4B744533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979CD-33F7-4AF5-AC68-BBA17995B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588231-EF8B-4036-A565-E840F4524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3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748F5-5EDF-4237-B190-23233962C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6273DC-BB1D-4357-B4AB-E998F806E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7A9F9-9658-4582-AC03-05F34D552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0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BE2D7-3398-473A-A72E-E38550605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59C7E-D90E-4193-A757-56C60E85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D205D-B9EF-4D9D-9830-99653E22F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38AB8-A761-4647-93C7-154EBE88D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26F6C-FB01-4310-A874-408B114F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D9B4A-9B77-4A8B-866C-33BB3FB3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8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A6057-8175-45C0-9325-57E921E0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990BE-36B8-4B28-A3F4-C07AC88DC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E6EBD-53A3-415F-A28F-4704D4670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EBCF9-5D2D-4D08-8AB8-5C512127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0F44C-4F0E-4BD6-A577-4C2E63B0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5B6AF-171D-4FAF-81FF-7F26A653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8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0D7B0-AB0C-4115-A5FA-0409022F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98F2AB-CC0B-49F7-AF4E-70A909AF6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69DF9-85C1-4A38-B4CF-36FEAAD6AF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0699F-944A-49B8-9470-446B828625D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87845-5EB8-427A-AD1F-86EE5CDEA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F0EFC-6464-424B-A716-66B2F4583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2E866-A870-4CFE-99F2-7D9865CCB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530BFE-97F3-46CC-80E3-EC4E013C3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75" y="305122"/>
            <a:ext cx="7082040" cy="49859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B112A0-B267-48B1-90C3-10E82CBA8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6229" y="5415378"/>
            <a:ext cx="11514338" cy="86440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+mn-lt"/>
              </a:rPr>
              <a:t>Words That Describe a </a:t>
            </a:r>
            <a:r>
              <a:rPr lang="en-US" sz="5400" b="1" dirty="0">
                <a:solidFill>
                  <a:srgbClr val="FF0000"/>
                </a:solidFill>
                <a:latin typeface="+mn-lt"/>
              </a:rPr>
              <a:t>Christian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F7473-EC0C-4FC6-83FB-850D75CA287C}"/>
              </a:ext>
            </a:extLst>
          </p:cNvPr>
          <p:cNvSpPr txBox="1"/>
          <p:nvPr/>
        </p:nvSpPr>
        <p:spPr>
          <a:xfrm>
            <a:off x="0" y="655499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D25385-5C81-45A3-993C-01083E81BE69}"/>
              </a:ext>
            </a:extLst>
          </p:cNvPr>
          <p:cNvSpPr/>
          <p:nvPr/>
        </p:nvSpPr>
        <p:spPr>
          <a:xfrm>
            <a:off x="0" y="0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87D102-F0E0-4FC1-8C8C-7A8B3F512FCD}"/>
              </a:ext>
            </a:extLst>
          </p:cNvPr>
          <p:cNvSpPr/>
          <p:nvPr/>
        </p:nvSpPr>
        <p:spPr>
          <a:xfrm>
            <a:off x="0" y="6419713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783741-0EBE-457B-9729-1C0FFC5B8B0B}"/>
              </a:ext>
            </a:extLst>
          </p:cNvPr>
          <p:cNvSpPr/>
          <p:nvPr/>
        </p:nvSpPr>
        <p:spPr>
          <a:xfrm>
            <a:off x="0" y="0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9C0165-3D33-4C7F-BCCE-2D6F5DFEF46D}"/>
              </a:ext>
            </a:extLst>
          </p:cNvPr>
          <p:cNvSpPr/>
          <p:nvPr/>
        </p:nvSpPr>
        <p:spPr>
          <a:xfrm>
            <a:off x="11512858" y="-3282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1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E2A0-5C1F-4102-9321-7E72BF2B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50"/>
            <a:ext cx="10515600" cy="868870"/>
          </a:xfrm>
          <a:solidFill>
            <a:srgbClr val="FF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Words that Describe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4BB3C-11DC-4905-BD85-83FD43ED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210"/>
            <a:ext cx="10515600" cy="5019058"/>
          </a:xfrm>
        </p:spPr>
        <p:txBody>
          <a:bodyPr>
            <a:normAutofit/>
          </a:bodyPr>
          <a:lstStyle/>
          <a:p>
            <a:r>
              <a:rPr lang="en-US" sz="3600" b="1" dirty="0"/>
              <a:t>Alive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Romans 6:11</a:t>
            </a:r>
          </a:p>
          <a:p>
            <a:r>
              <a:rPr lang="en-US" sz="3600" b="1" dirty="0"/>
              <a:t>Loved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Revelation 1:5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Ephesians 2:4</a:t>
            </a:r>
          </a:p>
          <a:p>
            <a:r>
              <a:rPr lang="en-US" sz="3600" b="1" dirty="0"/>
              <a:t>Saved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1 Timothy 2:3-4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1 Peter 3:21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29B270-2C94-4CD9-AC99-B3EFCD69DF7F}"/>
              </a:ext>
            </a:extLst>
          </p:cNvPr>
          <p:cNvSpPr txBox="1"/>
          <p:nvPr/>
        </p:nvSpPr>
        <p:spPr>
          <a:xfrm>
            <a:off x="0" y="655499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79E16C-10C7-4572-8F38-26ACBAB511FB}"/>
              </a:ext>
            </a:extLst>
          </p:cNvPr>
          <p:cNvSpPr/>
          <p:nvPr/>
        </p:nvSpPr>
        <p:spPr>
          <a:xfrm>
            <a:off x="0" y="0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D09654-BF8E-4386-8812-7D120954B4FF}"/>
              </a:ext>
            </a:extLst>
          </p:cNvPr>
          <p:cNvSpPr/>
          <p:nvPr/>
        </p:nvSpPr>
        <p:spPr>
          <a:xfrm>
            <a:off x="0" y="0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47FE5-B357-45AD-BCCB-625BC95EDFD9}"/>
              </a:ext>
            </a:extLst>
          </p:cNvPr>
          <p:cNvSpPr/>
          <p:nvPr/>
        </p:nvSpPr>
        <p:spPr>
          <a:xfrm>
            <a:off x="11512858" y="-3282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FBE1F2-F9F3-4B2B-8E54-8319219BC243}"/>
              </a:ext>
            </a:extLst>
          </p:cNvPr>
          <p:cNvSpPr/>
          <p:nvPr/>
        </p:nvSpPr>
        <p:spPr>
          <a:xfrm>
            <a:off x="0" y="6419713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0AB775-83E2-42CC-B9DD-DB1707C1B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777" y="1275559"/>
            <a:ext cx="6693023" cy="5019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4035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E2A0-5C1F-4102-9321-7E72BF2B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50"/>
            <a:ext cx="10515600" cy="868870"/>
          </a:xfrm>
          <a:solidFill>
            <a:srgbClr val="FF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Words that Describe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4BB3C-11DC-4905-BD85-83FD43ED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210"/>
            <a:ext cx="10515600" cy="5019058"/>
          </a:xfrm>
        </p:spPr>
        <p:txBody>
          <a:bodyPr>
            <a:normAutofit/>
          </a:bodyPr>
          <a:lstStyle/>
          <a:p>
            <a:r>
              <a:rPr lang="en-US" sz="3600" b="1" dirty="0"/>
              <a:t>In Christ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Ephesians 1:3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Galatians 3:26-27</a:t>
            </a:r>
          </a:p>
          <a:p>
            <a:r>
              <a:rPr lang="en-US" sz="3600" b="1" dirty="0"/>
              <a:t>Reconciled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Ephesians 2:16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Romans 5:10</a:t>
            </a:r>
          </a:p>
          <a:p>
            <a:r>
              <a:rPr lang="en-US" sz="3600" b="1" dirty="0"/>
              <a:t>Citizen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Colossians 1:13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Ephesians 2:19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29B270-2C94-4CD9-AC99-B3EFCD69DF7F}"/>
              </a:ext>
            </a:extLst>
          </p:cNvPr>
          <p:cNvSpPr txBox="1"/>
          <p:nvPr/>
        </p:nvSpPr>
        <p:spPr>
          <a:xfrm>
            <a:off x="0" y="655499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79E16C-10C7-4572-8F38-26ACBAB511FB}"/>
              </a:ext>
            </a:extLst>
          </p:cNvPr>
          <p:cNvSpPr/>
          <p:nvPr/>
        </p:nvSpPr>
        <p:spPr>
          <a:xfrm>
            <a:off x="0" y="0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D09654-BF8E-4386-8812-7D120954B4FF}"/>
              </a:ext>
            </a:extLst>
          </p:cNvPr>
          <p:cNvSpPr/>
          <p:nvPr/>
        </p:nvSpPr>
        <p:spPr>
          <a:xfrm>
            <a:off x="0" y="0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47FE5-B357-45AD-BCCB-625BC95EDFD9}"/>
              </a:ext>
            </a:extLst>
          </p:cNvPr>
          <p:cNvSpPr/>
          <p:nvPr/>
        </p:nvSpPr>
        <p:spPr>
          <a:xfrm>
            <a:off x="11512858" y="-3282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FBE1F2-F9F3-4B2B-8E54-8319219BC243}"/>
              </a:ext>
            </a:extLst>
          </p:cNvPr>
          <p:cNvSpPr/>
          <p:nvPr/>
        </p:nvSpPr>
        <p:spPr>
          <a:xfrm>
            <a:off x="0" y="6419713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581AB1-57EF-4573-86C7-84D14291E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763" y="1255231"/>
            <a:ext cx="5039037" cy="5039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306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E2A0-5C1F-4102-9321-7E72BF2B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50"/>
            <a:ext cx="10515600" cy="868870"/>
          </a:xfrm>
          <a:solidFill>
            <a:srgbClr val="FF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Words that Describe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4BB3C-11DC-4905-BD85-83FD43ED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210"/>
            <a:ext cx="10515600" cy="5019058"/>
          </a:xfrm>
        </p:spPr>
        <p:txBody>
          <a:bodyPr>
            <a:normAutofit/>
          </a:bodyPr>
          <a:lstStyle/>
          <a:p>
            <a:r>
              <a:rPr lang="en-US" sz="3600" b="1" dirty="0"/>
              <a:t>Blessed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Romans 4:7-8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Galatians 3:8-9</a:t>
            </a:r>
          </a:p>
          <a:p>
            <a:r>
              <a:rPr lang="en-US" sz="3600" b="1" dirty="0"/>
              <a:t>Redeemed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1 Peter 1:18-19</a:t>
            </a:r>
          </a:p>
          <a:p>
            <a:r>
              <a:rPr lang="en-US" sz="3600" b="1" dirty="0"/>
              <a:t>New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2 Corinthians 5:17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Ephesians 4:24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29B270-2C94-4CD9-AC99-B3EFCD69DF7F}"/>
              </a:ext>
            </a:extLst>
          </p:cNvPr>
          <p:cNvSpPr txBox="1"/>
          <p:nvPr/>
        </p:nvSpPr>
        <p:spPr>
          <a:xfrm>
            <a:off x="0" y="655499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79E16C-10C7-4572-8F38-26ACBAB511FB}"/>
              </a:ext>
            </a:extLst>
          </p:cNvPr>
          <p:cNvSpPr/>
          <p:nvPr/>
        </p:nvSpPr>
        <p:spPr>
          <a:xfrm>
            <a:off x="0" y="0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D09654-BF8E-4386-8812-7D120954B4FF}"/>
              </a:ext>
            </a:extLst>
          </p:cNvPr>
          <p:cNvSpPr/>
          <p:nvPr/>
        </p:nvSpPr>
        <p:spPr>
          <a:xfrm>
            <a:off x="0" y="0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47FE5-B357-45AD-BCCB-625BC95EDFD9}"/>
              </a:ext>
            </a:extLst>
          </p:cNvPr>
          <p:cNvSpPr/>
          <p:nvPr/>
        </p:nvSpPr>
        <p:spPr>
          <a:xfrm>
            <a:off x="11512858" y="-3282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FBE1F2-F9F3-4B2B-8E54-8319219BC243}"/>
              </a:ext>
            </a:extLst>
          </p:cNvPr>
          <p:cNvSpPr/>
          <p:nvPr/>
        </p:nvSpPr>
        <p:spPr>
          <a:xfrm>
            <a:off x="0" y="6419713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1CB389-26C2-44BC-8FAC-C610E8298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330" y="1288404"/>
            <a:ext cx="6515470" cy="5005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772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E2A0-5C1F-4102-9321-7E72BF2B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50"/>
            <a:ext cx="10515600" cy="868870"/>
          </a:xfrm>
          <a:solidFill>
            <a:srgbClr val="FF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Words that Describe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4BB3C-11DC-4905-BD85-83FD43ED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210"/>
            <a:ext cx="10515600" cy="5019058"/>
          </a:xfrm>
        </p:spPr>
        <p:txBody>
          <a:bodyPr>
            <a:normAutofit/>
          </a:bodyPr>
          <a:lstStyle/>
          <a:p>
            <a:r>
              <a:rPr lang="en-US" sz="3600" b="1" dirty="0"/>
              <a:t>Free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John 8:32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Romans 6:17-18</a:t>
            </a:r>
          </a:p>
          <a:p>
            <a:r>
              <a:rPr lang="en-US" sz="3600" b="1" dirty="0"/>
              <a:t>Forgiven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Colossians 2:13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Ephesians 1:7</a:t>
            </a:r>
          </a:p>
          <a:p>
            <a:r>
              <a:rPr lang="en-US" sz="3600" b="1" dirty="0"/>
              <a:t>Washed, Sanctified,</a:t>
            </a:r>
            <a:br>
              <a:rPr lang="en-US" sz="3600" b="1" dirty="0"/>
            </a:br>
            <a:r>
              <a:rPr lang="en-US" sz="3600" b="1" dirty="0"/>
              <a:t>Justified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1 Corinthians 6:9-11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29B270-2C94-4CD9-AC99-B3EFCD69DF7F}"/>
              </a:ext>
            </a:extLst>
          </p:cNvPr>
          <p:cNvSpPr txBox="1"/>
          <p:nvPr/>
        </p:nvSpPr>
        <p:spPr>
          <a:xfrm>
            <a:off x="0" y="655499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79E16C-10C7-4572-8F38-26ACBAB511FB}"/>
              </a:ext>
            </a:extLst>
          </p:cNvPr>
          <p:cNvSpPr/>
          <p:nvPr/>
        </p:nvSpPr>
        <p:spPr>
          <a:xfrm>
            <a:off x="0" y="0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D09654-BF8E-4386-8812-7D120954B4FF}"/>
              </a:ext>
            </a:extLst>
          </p:cNvPr>
          <p:cNvSpPr/>
          <p:nvPr/>
        </p:nvSpPr>
        <p:spPr>
          <a:xfrm>
            <a:off x="0" y="0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47FE5-B357-45AD-BCCB-625BC95EDFD9}"/>
              </a:ext>
            </a:extLst>
          </p:cNvPr>
          <p:cNvSpPr/>
          <p:nvPr/>
        </p:nvSpPr>
        <p:spPr>
          <a:xfrm>
            <a:off x="11512858" y="-3282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FBE1F2-F9F3-4B2B-8E54-8319219BC243}"/>
              </a:ext>
            </a:extLst>
          </p:cNvPr>
          <p:cNvSpPr/>
          <p:nvPr/>
        </p:nvSpPr>
        <p:spPr>
          <a:xfrm>
            <a:off x="0" y="6419713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65453D3-8C7E-4ABC-A0E4-7ABF44D3D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673" y="1288405"/>
            <a:ext cx="6138127" cy="5006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634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530BFE-97F3-46CC-80E3-EC4E013C3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250" y="305122"/>
            <a:ext cx="5871500" cy="4133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B112A0-B267-48B1-90C3-10E82CBA8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6229" y="4660773"/>
            <a:ext cx="11514338" cy="1562473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n-lt"/>
              </a:rPr>
              <a:t>“For by grace you have been saved through faith,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and that not of yourselves, it is the gift of God.”</a:t>
            </a:r>
            <a:br>
              <a:rPr lang="en-US" sz="3600" dirty="0">
                <a:latin typeface="+mn-lt"/>
              </a:rPr>
            </a:br>
            <a:r>
              <a:rPr lang="en-US" sz="3600" b="1" dirty="0">
                <a:latin typeface="+mn-lt"/>
              </a:rPr>
              <a:t>Ephesians 2:8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F7473-EC0C-4FC6-83FB-850D75CA287C}"/>
              </a:ext>
            </a:extLst>
          </p:cNvPr>
          <p:cNvSpPr txBox="1"/>
          <p:nvPr/>
        </p:nvSpPr>
        <p:spPr>
          <a:xfrm>
            <a:off x="0" y="655499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D25385-5C81-45A3-993C-01083E81BE69}"/>
              </a:ext>
            </a:extLst>
          </p:cNvPr>
          <p:cNvSpPr/>
          <p:nvPr/>
        </p:nvSpPr>
        <p:spPr>
          <a:xfrm>
            <a:off x="0" y="0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87D102-F0E0-4FC1-8C8C-7A8B3F512FCD}"/>
              </a:ext>
            </a:extLst>
          </p:cNvPr>
          <p:cNvSpPr/>
          <p:nvPr/>
        </p:nvSpPr>
        <p:spPr>
          <a:xfrm>
            <a:off x="0" y="6419713"/>
            <a:ext cx="12192000" cy="133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783741-0EBE-457B-9729-1C0FFC5B8B0B}"/>
              </a:ext>
            </a:extLst>
          </p:cNvPr>
          <p:cNvSpPr/>
          <p:nvPr/>
        </p:nvSpPr>
        <p:spPr>
          <a:xfrm>
            <a:off x="0" y="0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9C0165-3D33-4C7F-BCCE-2D6F5DFEF46D}"/>
              </a:ext>
            </a:extLst>
          </p:cNvPr>
          <p:cNvSpPr/>
          <p:nvPr/>
        </p:nvSpPr>
        <p:spPr>
          <a:xfrm>
            <a:off x="11512858" y="-3282"/>
            <a:ext cx="683581" cy="6489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3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108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Words That Describe a Christian</vt:lpstr>
      <vt:lpstr>Words that Describe the Christian</vt:lpstr>
      <vt:lpstr>Words that Describe the Christian</vt:lpstr>
      <vt:lpstr>Words that Describe the Christian</vt:lpstr>
      <vt:lpstr>Words that Describe the Christian</vt:lpstr>
      <vt:lpstr>“For by grace you have been saved through faith, and that not of yourselves, it is the gift of God.” Ephesians 2:8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That Describe a Christian</dc:title>
  <dc:creator>Richard Thetford</dc:creator>
  <cp:lastModifiedBy>Richard Thetford</cp:lastModifiedBy>
  <cp:revision>7</cp:revision>
  <dcterms:created xsi:type="dcterms:W3CDTF">2018-11-14T20:21:45Z</dcterms:created>
  <dcterms:modified xsi:type="dcterms:W3CDTF">2018-12-17T01:16:24Z</dcterms:modified>
</cp:coreProperties>
</file>