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</p:sldIdLst>
  <p:sldSz cx="12192000" cy="6858000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AB26A"/>
    <a:srgbClr val="F88C20"/>
    <a:srgbClr val="FF9900"/>
    <a:srgbClr val="FFFF99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The Woman's Need to Touch Jesus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Richie Thetford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68B239B-931B-4C3C-A53F-4444AB7257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8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The Woman's Need to Touch Jesus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2988" y="525463"/>
            <a:ext cx="4665662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Richie Thetford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B27E09F-B402-4E4A-BE68-D46923627F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9871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Woman's Need to Touch Jesus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Richie Thetford</a:t>
            </a: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25463"/>
            <a:ext cx="4665662" cy="262572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31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lack-Red-Fr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285" y="1066800"/>
            <a:ext cx="7266516" cy="322738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524000"/>
            <a:ext cx="8128000" cy="1879600"/>
          </a:xfrm>
        </p:spPr>
        <p:txBody>
          <a:bodyPr anchor="b"/>
          <a:lstStyle>
            <a:lvl1pPr>
              <a:lnSpc>
                <a:spcPct val="95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35200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39D4CE-6EF8-4E4E-B7E5-793A1F56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AEE08-0A69-49B4-AC24-E015FBE6D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B6D42-7C63-4B21-BF35-3862134DB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21EBAB1-939E-44AF-91A8-4C4EC033A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9180D-3CC8-4919-B130-A46AE905B7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8E26A-E1B9-40DC-823B-73A2C9F96E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5558E-7AA3-4A0E-A214-AA1240298F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E1428-F26F-4E69-A0A9-0112D8020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15E3D-3EDA-423B-924B-BC6DF79F9C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BE5CE-DA06-4E1E-8F86-8ADAC6009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B2DC4-F939-432B-94F3-EEBC7F689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9B8BF-C85B-4886-982E-5C28B53F7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C4DA726E-8B7D-4F7E-9724-B6CD762D77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FormatShape" descr="SKIING" hidden="1"/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FF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FF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woma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19200"/>
            <a:ext cx="7086600" cy="517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81200" y="1334869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Luke 8:43-48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D7F2D4-775C-4632-9DE8-7F072C27EEB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11582400" cy="7620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Woman’s Need to Touch Jesus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0668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Need to Touch Jesus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143000"/>
            <a:ext cx="11594691" cy="54102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Verses 43-44: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“A woman…came from behind,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touched the border of His garment”</a:t>
            </a:r>
          </a:p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She came to Jesus and desired</a:t>
            </a:r>
            <a:b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to “touch” Him in a personal way</a:t>
            </a:r>
          </a:p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We have a need to “touch” Jesus</a:t>
            </a:r>
            <a:b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 a personal way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Romans 3:10, 23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Romans 6:23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9800" y="1143000"/>
            <a:ext cx="784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10" descr="jesus_woman20blee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1271960"/>
            <a:ext cx="4889090" cy="5052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DDB242B-A62A-4809-BAAA-C4A59EDDCAB8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9B80AA-204C-443C-BA93-91FADFADB642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25FB5B-36BA-4580-806C-B0430DC5776F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0D9A24-CBE8-425D-A8EE-A919634B2F10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A0BCF8-D25B-4DEE-95C0-CA6C89061F4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11582400" cy="54102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Our effort that is needed: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Ignore “just going along with the crowd”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Ignore “the peer pressure”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Ignore “the worldly cures”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Ignore “our fears”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Ignore “our own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weaknesses”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9800" y="1143000"/>
            <a:ext cx="784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10" descr="untitled9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2344476"/>
            <a:ext cx="6068961" cy="4027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0668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Need to Touch Jesus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067B3C7-39F1-4333-A121-2D4709D27826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FB5F03-146B-4896-B4DB-7130BA156DC1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E0924ED-1BE8-41DC-9A17-DA20514A6DD6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ADBD52-F95D-46F2-8FCB-1339769E1912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047824-E293-4DF2-A656-294C1D782ED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11658600" cy="457199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</a:rPr>
              <a:t>Verses 45-46: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“Who touched Me…Somebody touched Me, for I perceive….”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Who is desiring of His healing power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Salvation healing for those who desire Him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The woman had to make a choice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</a:rPr>
              <a:t>Our desperate need to answer Jesus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</a:rPr>
              <a:t>She made her choice</a:t>
            </a:r>
          </a:p>
          <a:p>
            <a:pPr lvl="1">
              <a:buFont typeface="Wingdings" pitchFamily="2" charset="2"/>
              <a:buChar char="v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We have a choice to make in our life!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209800" y="1143000"/>
            <a:ext cx="784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839200" cy="10668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Need for God to Know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162AD4-6B3D-4153-8E65-C1FAF6D8ED16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235F49-B765-4043-8800-D39B6E6FACC7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27928D-F77B-46CD-8C22-7EC929CEA43D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BFF3642-0718-491A-A065-BDC3A7AE9688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D632AA-2EAC-431B-A3B5-72F4866BED89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  <p:sp>
        <p:nvSpPr>
          <p:cNvPr id="2" name="Scroll: Vertical 1">
            <a:extLst>
              <a:ext uri="{FF2B5EF4-FFF2-40B4-BE49-F238E27FC236}">
                <a16:creationId xmlns:a16="http://schemas.microsoft.com/office/drawing/2014/main" id="{FE9E04FA-055A-43FE-8905-C18AB5630E44}"/>
              </a:ext>
            </a:extLst>
          </p:cNvPr>
          <p:cNvSpPr/>
          <p:nvPr/>
        </p:nvSpPr>
        <p:spPr>
          <a:xfrm>
            <a:off x="8001000" y="2667000"/>
            <a:ext cx="3886200" cy="3047988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4B722-2083-48D3-852C-558F266BA0DF}"/>
              </a:ext>
            </a:extLst>
          </p:cNvPr>
          <p:cNvSpPr txBox="1"/>
          <p:nvPr/>
        </p:nvSpPr>
        <p:spPr>
          <a:xfrm>
            <a:off x="8458200" y="3600271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Deuteronomy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30:15-20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11582400" cy="495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</a:rPr>
              <a:t>Verse 47: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“She declared to Him in the presence of all…”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She overcame her fears &amp; man’s intimidation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She came “trembling” </a:t>
            </a:r>
          </a:p>
          <a:p>
            <a:pPr lvl="2">
              <a:buFont typeface="Wingdings" pitchFamily="2" charset="2"/>
              <a:buChar char="v"/>
            </a:pP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Received God’s blessing because</a:t>
            </a:r>
            <a:b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</a:br>
            <a:r>
              <a:rPr lang="en-US" sz="3000" dirty="0">
                <a:solidFill>
                  <a:srgbClr val="FFFF99"/>
                </a:solidFill>
                <a:latin typeface="Calibri" panose="020F0502020204030204" pitchFamily="34" charset="0"/>
              </a:rPr>
              <a:t>of her efforts to “touch Jesus”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09800" y="1828800"/>
            <a:ext cx="784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839200" cy="17526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Need for Mankind to Acknowledge Publicly</a:t>
            </a:r>
          </a:p>
        </p:txBody>
      </p:sp>
      <p:pic>
        <p:nvPicPr>
          <p:cNvPr id="15" name="Picture 14" descr="hemofgar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1" y="3657600"/>
            <a:ext cx="5257800" cy="2671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A443F65-28BE-4F45-9ED7-07F36304560C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F10019-1823-4470-B582-128917AEE3CC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22AD29-310F-4D29-ADE0-18D0E226AFA8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8AC1CE9-75D8-4BF9-ABFB-6954D52AB0C2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E4CBBB-4BFD-46D5-9A88-D0728D91D5E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11734800" cy="495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</a:rPr>
              <a:t>We must likewise make a diligent</a:t>
            </a:r>
            <a:b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</a:rPr>
            </a:b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</a:rPr>
              <a:t>effort to reach out for (confess) Jesus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Matthew 10:32-33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Romans 10:9-10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Hebrews 10:23 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09800" y="1828800"/>
            <a:ext cx="784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4" name="Picture 13" descr="05_28_9---If-you-confess-with-your-mouth-Jesus-as-Lord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1981200"/>
            <a:ext cx="4477366" cy="4313515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839200" cy="1752600"/>
          </a:xfrm>
          <a:effec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The Need for Mankind to Acknowledge Publicly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6DB1D5-0C29-426E-B4CD-420EFF61677F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C7E831-A2E0-4091-A042-BEF22BB6E9A6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5ADC7C-BF7C-4F6A-B11E-3904C971D4CC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1036A5-662E-4DDA-A276-B9B1046B55D1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41FEC2-C6E3-4CEA-86DF-08B5EB9750A3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woma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772383"/>
            <a:ext cx="8229600" cy="4718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" y="152401"/>
            <a:ext cx="1188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Won’t you come to Jesus and “touch Him” today?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52400" y="5562600"/>
            <a:ext cx="1188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anose="020F0502020204030204" pitchFamily="34" charset="0"/>
              </a:rPr>
              <a:t>Only Jesus could save her, Only Jesus can save you!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C470C2-0410-4321-897A-9F61CC02BC3D}"/>
              </a:ext>
            </a:extLst>
          </p:cNvPr>
          <p:cNvSpPr/>
          <p:nvPr/>
        </p:nvSpPr>
        <p:spPr>
          <a:xfrm>
            <a:off x="0" y="-33754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E013EB-C0DD-4FB6-A486-CF5CFB2B8D23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99F48F-286E-464A-894B-65743F1D626E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2099100-5F9D-4429-B560-C08FA38E8E9E}"/>
              </a:ext>
            </a:extLst>
          </p:cNvPr>
          <p:cNvSpPr/>
          <p:nvPr/>
        </p:nvSpPr>
        <p:spPr>
          <a:xfrm>
            <a:off x="0" y="6367046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22594A-AD05-40CF-A2D0-0BEF2C8472A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ck-Red">
  <a:themeElements>
    <a:clrScheme name="Black-Red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Black-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ck-Red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-Red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-Red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-Red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-Red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Black-Red</Template>
  <TotalTime>407</TotalTime>
  <Words>404</Words>
  <Application>Microsoft Office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Black-Red</vt:lpstr>
      <vt:lpstr>The Woman’s Need to Touch Jesus</vt:lpstr>
      <vt:lpstr>The Need to Touch Jesus</vt:lpstr>
      <vt:lpstr>The Need to Touch Jesus</vt:lpstr>
      <vt:lpstr>The Need for God to Know</vt:lpstr>
      <vt:lpstr>The Need for Mankind to Acknowledge Publicly</vt:lpstr>
      <vt:lpstr>The Need for Mankind to Acknowledge Publicly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Woman’s Need to Touch Jesus</dc:title>
  <dc:creator>Richie Thetford</dc:creator>
  <cp:lastModifiedBy>Richard Thetford</cp:lastModifiedBy>
  <cp:revision>41</cp:revision>
  <dcterms:created xsi:type="dcterms:W3CDTF">2002-12-14T22:04:56Z</dcterms:created>
  <dcterms:modified xsi:type="dcterms:W3CDTF">2021-01-24T19:17:19Z</dcterms:modified>
</cp:coreProperties>
</file>