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8E20-2DAF-4357-9648-5153104A82D3}" type="datetimeFigureOut">
              <a:rPr lang="en-US" smtClean="0"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8B09-141F-4C50-8ACF-AC017423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9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8E20-2DAF-4357-9648-5153104A82D3}" type="datetimeFigureOut">
              <a:rPr lang="en-US" smtClean="0"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8B09-141F-4C50-8ACF-AC017423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42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8E20-2DAF-4357-9648-5153104A82D3}" type="datetimeFigureOut">
              <a:rPr lang="en-US" smtClean="0"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8B09-141F-4C50-8ACF-AC017423B1D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3989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8E20-2DAF-4357-9648-5153104A82D3}" type="datetimeFigureOut">
              <a:rPr lang="en-US" smtClean="0"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8B09-141F-4C50-8ACF-AC017423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2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8E20-2DAF-4357-9648-5153104A82D3}" type="datetimeFigureOut">
              <a:rPr lang="en-US" smtClean="0"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8B09-141F-4C50-8ACF-AC017423B1D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730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8E20-2DAF-4357-9648-5153104A82D3}" type="datetimeFigureOut">
              <a:rPr lang="en-US" smtClean="0"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8B09-141F-4C50-8ACF-AC017423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2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8E20-2DAF-4357-9648-5153104A82D3}" type="datetimeFigureOut">
              <a:rPr lang="en-US" smtClean="0"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8B09-141F-4C50-8ACF-AC017423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9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8E20-2DAF-4357-9648-5153104A82D3}" type="datetimeFigureOut">
              <a:rPr lang="en-US" smtClean="0"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8B09-141F-4C50-8ACF-AC017423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6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8E20-2DAF-4357-9648-5153104A82D3}" type="datetimeFigureOut">
              <a:rPr lang="en-US" smtClean="0"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8B09-141F-4C50-8ACF-AC017423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55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8E20-2DAF-4357-9648-5153104A82D3}" type="datetimeFigureOut">
              <a:rPr lang="en-US" smtClean="0"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8B09-141F-4C50-8ACF-AC017423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0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8E20-2DAF-4357-9648-5153104A82D3}" type="datetimeFigureOut">
              <a:rPr lang="en-US" smtClean="0"/>
              <a:t>6/11/2017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8B09-141F-4C50-8ACF-AC017423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0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8E20-2DAF-4357-9648-5153104A82D3}" type="datetimeFigureOut">
              <a:rPr lang="en-US" smtClean="0"/>
              <a:t>6/11/2017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8B09-141F-4C50-8ACF-AC017423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96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8E20-2DAF-4357-9648-5153104A82D3}" type="datetimeFigureOut">
              <a:rPr lang="en-US" smtClean="0"/>
              <a:t>6/11/2017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8B09-141F-4C50-8ACF-AC017423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0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8E20-2DAF-4357-9648-5153104A82D3}" type="datetimeFigureOut">
              <a:rPr lang="en-US" smtClean="0"/>
              <a:t>6/11/2017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8B09-141F-4C50-8ACF-AC017423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39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8E20-2DAF-4357-9648-5153104A82D3}" type="datetimeFigureOut">
              <a:rPr lang="en-US" smtClean="0"/>
              <a:t>6/11/2017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8B09-141F-4C50-8ACF-AC017423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53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8E20-2DAF-4357-9648-5153104A82D3}" type="datetimeFigureOut">
              <a:rPr lang="en-US" smtClean="0"/>
              <a:t>6/11/2017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8B09-141F-4C50-8ACF-AC017423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6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78E20-2DAF-4357-9648-5153104A82D3}" type="datetimeFigureOut">
              <a:rPr lang="en-US" smtClean="0"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5628B09-141F-4C50-8ACF-AC017423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5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783" y="2404534"/>
            <a:ext cx="7004808" cy="1646302"/>
          </a:xfrm>
        </p:spPr>
        <p:txBody>
          <a:bodyPr/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Why Obey the Gospel of Christ?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546" y="4050834"/>
            <a:ext cx="5826719" cy="1096899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2:40-41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535" y="0"/>
            <a:ext cx="4876800" cy="34478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B0A9C90-829B-40DE-9779-213F2F32065F}"/>
              </a:ext>
            </a:extLst>
          </p:cNvPr>
          <p:cNvSpPr txBox="1"/>
          <p:nvPr/>
        </p:nvSpPr>
        <p:spPr>
          <a:xfrm>
            <a:off x="0" y="6521565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		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7440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Those Who Do Not Will Miss the Joy of Being a Christian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831436" cy="388077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Godliness profits us now and later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Timothy 4:8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 10:29-31</a:t>
            </a:r>
          </a:p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 of our relationship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20:36-38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Thessalonians 2:19-20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60727" y="1930400"/>
            <a:ext cx="673635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AEE7370-6990-435C-831F-D29D7E8D4ADA}"/>
              </a:ext>
            </a:extLst>
          </p:cNvPr>
          <p:cNvSpPr txBox="1"/>
          <p:nvPr/>
        </p:nvSpPr>
        <p:spPr>
          <a:xfrm>
            <a:off x="0" y="6521565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		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69518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Those Who Do Not Will Miss the Joy of Being a Christian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831436" cy="388077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 of being a Christian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16:25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16:34</a:t>
            </a:r>
          </a:p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Christian can….. </a:t>
            </a:r>
          </a:p>
          <a:p>
            <a:pPr lvl="1"/>
            <a:r>
              <a:rPr lang="en-US" sz="30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“rejoice in the Lord always”</a:t>
            </a:r>
            <a:br>
              <a:rPr lang="en-US" sz="30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(Philippians 4:4)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60727" y="1930400"/>
            <a:ext cx="673635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DE04D9DE-ACA2-4591-949D-4A9B146803BC}"/>
              </a:ext>
            </a:extLst>
          </p:cNvPr>
          <p:cNvSpPr txBox="1"/>
          <p:nvPr/>
        </p:nvSpPr>
        <p:spPr>
          <a:xfrm>
            <a:off x="0" y="6521565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		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56249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Those Who Do Not Cannot Say They Love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831436" cy="4050429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love God is to keep</a:t>
            </a:r>
            <a:b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commandments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14:15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14:23</a:t>
            </a:r>
          </a:p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love God is to show</a:t>
            </a:r>
            <a:b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gratitude 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John 4:9-10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60727" y="1930400"/>
            <a:ext cx="673635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57D4B9F-107B-4E61-8484-61EC4254376E}"/>
              </a:ext>
            </a:extLst>
          </p:cNvPr>
          <p:cNvSpPr txBox="1"/>
          <p:nvPr/>
        </p:nvSpPr>
        <p:spPr>
          <a:xfrm>
            <a:off x="0" y="6521565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		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686758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Those Who Do Not Are Lost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831436" cy="388077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rPr>
              <a:t>What Jesus came to do….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ea typeface="Open Sans Semibold" panose="020B0706030804020204" pitchFamily="34" charset="0"/>
                <a:cs typeface="Calibri" panose="020F0502020204030204" pitchFamily="34" charset="0"/>
              </a:rPr>
              <a:t>Luke 19:10</a:t>
            </a:r>
          </a:p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rPr>
              <a:t>Jesus calls on us to obey 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rPr>
              <a:t>Matthew 23:37-39</a:t>
            </a:r>
          </a:p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rPr>
              <a:t>Obedience is necessary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rPr>
              <a:t>2 Thessalonians 1:7-9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60727" y="1930400"/>
            <a:ext cx="673635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D2F80BA0-1DDE-4B41-81B1-44D55577A0F7}"/>
              </a:ext>
            </a:extLst>
          </p:cNvPr>
          <p:cNvSpPr txBox="1"/>
          <p:nvPr/>
        </p:nvSpPr>
        <p:spPr>
          <a:xfrm>
            <a:off x="0" y="6521565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		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11383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Those Who Do Not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Will Miss Heaven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831436" cy="388077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Heaven – a place of rest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Revelation 14:13</a:t>
            </a:r>
          </a:p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sorrow, no death 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Revelation 21:1-8</a:t>
            </a:r>
          </a:p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Heaven – in God’s presence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Revelation 22:5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60727" y="1930400"/>
            <a:ext cx="673635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027F71E-19D5-44E8-BA64-AC4BBB872E4C}"/>
              </a:ext>
            </a:extLst>
          </p:cNvPr>
          <p:cNvSpPr txBox="1"/>
          <p:nvPr/>
        </p:nvSpPr>
        <p:spPr>
          <a:xfrm>
            <a:off x="0" y="6521565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		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84516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831436" cy="388077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Alternatives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2:6-11</a:t>
            </a:r>
          </a:p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Jesus’ invitation to all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11:28-30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60727" y="1930400"/>
            <a:ext cx="673635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D900A3A-A04F-409D-8857-B8D35C1B2B1B}"/>
              </a:ext>
            </a:extLst>
          </p:cNvPr>
          <p:cNvSpPr txBox="1"/>
          <p:nvPr/>
        </p:nvSpPr>
        <p:spPr>
          <a:xfrm>
            <a:off x="0" y="6521565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		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86007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How to obey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– in order to be saved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60727" y="1930400"/>
            <a:ext cx="673635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963" y="2160589"/>
            <a:ext cx="2449799" cy="247852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831436" cy="388077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Hear – </a:t>
            </a: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10:17</a:t>
            </a:r>
          </a:p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Believe – </a:t>
            </a: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11:6</a:t>
            </a:r>
          </a:p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Repent – </a:t>
            </a: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Luke 13:3</a:t>
            </a:r>
          </a:p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Confess – </a:t>
            </a: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10:32</a:t>
            </a:r>
          </a:p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baptized – </a:t>
            </a: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2:38; Mark 16:16</a:t>
            </a:r>
          </a:p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Live faithfully – </a:t>
            </a: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Revelation 2:10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124A4E-3B43-425E-A5DD-65BBBA15DC7D}"/>
              </a:ext>
            </a:extLst>
          </p:cNvPr>
          <p:cNvSpPr txBox="1"/>
          <p:nvPr/>
        </p:nvSpPr>
        <p:spPr>
          <a:xfrm>
            <a:off x="0" y="6521565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		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02501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</TotalTime>
  <Words>194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Noto Sans</vt:lpstr>
      <vt:lpstr>Open Sans Semibold</vt:lpstr>
      <vt:lpstr>Trebuchet MS</vt:lpstr>
      <vt:lpstr>Wingdings 3</vt:lpstr>
      <vt:lpstr>Facet</vt:lpstr>
      <vt:lpstr>Why Obey the Gospel of Christ?</vt:lpstr>
      <vt:lpstr>Those Who Do Not Will Miss the Joy of Being a Christian</vt:lpstr>
      <vt:lpstr>Those Who Do Not Will Miss the Joy of Being a Christian</vt:lpstr>
      <vt:lpstr>Those Who Do Not Cannot Say They Love God</vt:lpstr>
      <vt:lpstr> Those Who Do Not Are Lost</vt:lpstr>
      <vt:lpstr>Those Who Do Not Will Miss Heaven</vt:lpstr>
      <vt:lpstr> Conclusion</vt:lpstr>
      <vt:lpstr>How to obey – in order to be saved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Obey the Gospel of Christ?</dc:title>
  <dc:creator>Richard Thetford</dc:creator>
  <cp:lastModifiedBy>Richard Thetford</cp:lastModifiedBy>
  <cp:revision>11</cp:revision>
  <dcterms:created xsi:type="dcterms:W3CDTF">2017-02-15T04:37:41Z</dcterms:created>
  <dcterms:modified xsi:type="dcterms:W3CDTF">2017-06-11T23:48:13Z</dcterms:modified>
</cp:coreProperties>
</file>