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577" y="1122363"/>
            <a:ext cx="8482693" cy="2387600"/>
          </a:xfrm>
        </p:spPr>
        <p:txBody>
          <a:bodyPr anchor="b">
            <a:normAutofit/>
          </a:bodyPr>
          <a:lstStyle>
            <a:lvl1pPr algn="ctr">
              <a:defRPr sz="4400" b="1">
                <a:latin typeface="Liberation Sans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Liberation Sans" panose="020B0604020202020204" pitchFamily="34" charset="0"/>
                <a:cs typeface="Arial" panose="020B0604020202020204" pitchFamily="34" charset="0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556078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                             www.thetfordcountry.com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13"/>
            <a:ext cx="9144000" cy="204107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9" name="Rectangle 8"/>
          <p:cNvSpPr/>
          <p:nvPr/>
        </p:nvSpPr>
        <p:spPr>
          <a:xfrm>
            <a:off x="0" y="6351975"/>
            <a:ext cx="9144000" cy="204107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/>
          <p:cNvSpPr/>
          <p:nvPr/>
        </p:nvSpPr>
        <p:spPr>
          <a:xfrm>
            <a:off x="3" y="13"/>
            <a:ext cx="204106" cy="6437539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1" name="Rectangle 10"/>
          <p:cNvSpPr/>
          <p:nvPr/>
        </p:nvSpPr>
        <p:spPr>
          <a:xfrm>
            <a:off x="8931730" y="13"/>
            <a:ext cx="212270" cy="6437539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26528872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5125-2AD0-4996-8AE5-7C773952A411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228EC-59A6-435C-84C6-A564DBB64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2679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5125-2AD0-4996-8AE5-7C773952A411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228EC-59A6-435C-84C6-A564DBB64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26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Liberation Sans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400" b="1">
                <a:latin typeface="Liberation Sans" panose="020B0604020202020204" pitchFamily="34" charset="0"/>
                <a:cs typeface="Arial" panose="020B0604020202020204" pitchFamily="34" charset="0"/>
              </a:defRPr>
            </a:lvl1pPr>
            <a:lvl2pPr>
              <a:defRPr sz="3200">
                <a:latin typeface="Liberation Sans" panose="020B0604020202020204" pitchFamily="34" charset="0"/>
                <a:cs typeface="Arial" panose="020B0604020202020204" pitchFamily="34" charset="0"/>
              </a:defRPr>
            </a:lvl2pPr>
            <a:lvl3pPr>
              <a:defRPr sz="3000">
                <a:latin typeface="Liberation Sans" panose="020B0604020202020204" pitchFamily="34" charset="0"/>
                <a:cs typeface="Arial" panose="020B0604020202020204" pitchFamily="34" charset="0"/>
              </a:defRPr>
            </a:lvl3pPr>
            <a:lvl4pPr>
              <a:defRPr sz="2800">
                <a:latin typeface="Liberation Sans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Liberation Sans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556078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                             www.thetfordcountry.com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13"/>
            <a:ext cx="9144000" cy="204107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9" name="Rectangle 8"/>
          <p:cNvSpPr/>
          <p:nvPr/>
        </p:nvSpPr>
        <p:spPr>
          <a:xfrm>
            <a:off x="0" y="6351975"/>
            <a:ext cx="9144000" cy="204107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/>
          <p:cNvSpPr/>
          <p:nvPr/>
        </p:nvSpPr>
        <p:spPr>
          <a:xfrm>
            <a:off x="1" y="13"/>
            <a:ext cx="212270" cy="6437539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1" name="Rectangle 10"/>
          <p:cNvSpPr/>
          <p:nvPr/>
        </p:nvSpPr>
        <p:spPr>
          <a:xfrm>
            <a:off x="8931731" y="13"/>
            <a:ext cx="212271" cy="6437539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7889475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51"/>
            <a:ext cx="78867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6"/>
            <a:ext cx="78867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5125-2AD0-4996-8AE5-7C773952A411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228EC-59A6-435C-84C6-A564DBB64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5388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5125-2AD0-4996-8AE5-7C773952A411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228EC-59A6-435C-84C6-A564DBB64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109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5125-2AD0-4996-8AE5-7C773952A411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228EC-59A6-435C-84C6-A564DBB64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009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5125-2AD0-4996-8AE5-7C773952A411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228EC-59A6-435C-84C6-A564DBB64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789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5125-2AD0-4996-8AE5-7C773952A411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228EC-59A6-435C-84C6-A564DBB64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302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8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5125-2AD0-4996-8AE5-7C773952A411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228EC-59A6-435C-84C6-A564DBB64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974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8"/>
            <a:ext cx="462915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5125-2AD0-4996-8AE5-7C773952A411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228EC-59A6-435C-84C6-A564DBB64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82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A5125-2AD0-4996-8AE5-7C773952A411}" type="datetimeFigureOut">
              <a:rPr lang="en-US" smtClean="0"/>
              <a:t>8/14/2016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6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228EC-59A6-435C-84C6-A564DBB64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15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ethskim.com/wp-content/uploads/2009/11/Hearing-Gods-Voice-600x4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92" y="199674"/>
            <a:ext cx="8735035" cy="6150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093" y="602245"/>
            <a:ext cx="8735034" cy="2387600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Why Hear the Word?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39975"/>
            <a:ext cx="6858000" cy="165576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If you don’t intend to obey it</a:t>
            </a:r>
          </a:p>
        </p:txBody>
      </p:sp>
    </p:spTree>
    <p:extLst>
      <p:ext uri="{BB962C8B-B14F-4D97-AF65-F5344CB8AC3E}">
        <p14:creationId xmlns:p14="http://schemas.microsoft.com/office/powerpoint/2010/main" val="18124295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783" y="318783"/>
            <a:ext cx="8495278" cy="1371910"/>
          </a:xfrm>
          <a:solidFill>
            <a:srgbClr val="FF9933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Is the Bible Really Heard?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783" y="1821298"/>
            <a:ext cx="3904925" cy="3390929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James 1:22-24</a:t>
            </a:r>
          </a:p>
          <a:p>
            <a:r>
              <a:rPr lang="en-US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Revelation 1:3</a:t>
            </a:r>
          </a:p>
          <a:p>
            <a:r>
              <a:rPr lang="en-US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Matthew 7:21</a:t>
            </a:r>
          </a:p>
        </p:txBody>
      </p:sp>
      <p:pic>
        <p:nvPicPr>
          <p:cNvPr id="2050" name="Picture 2" descr="https://biblicalproof.files.wordpress.com/2013/01/christians-are-they-which-hear-the-word-of-god-and-do-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708" y="1812910"/>
            <a:ext cx="4590353" cy="34562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318783" y="5342832"/>
            <a:ext cx="8495277" cy="88179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8783" y="5373180"/>
            <a:ext cx="84952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Many fail to hear, understand, and obey</a:t>
            </a:r>
            <a:b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things that Jesus has said</a:t>
            </a:r>
          </a:p>
        </p:txBody>
      </p:sp>
    </p:spTree>
    <p:extLst>
      <p:ext uri="{BB962C8B-B14F-4D97-AF65-F5344CB8AC3E}">
        <p14:creationId xmlns:p14="http://schemas.microsoft.com/office/powerpoint/2010/main" val="14255530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783" y="318783"/>
            <a:ext cx="8495278" cy="1371910"/>
          </a:xfrm>
          <a:solidFill>
            <a:srgbClr val="FF9933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Some Basic Bible Truths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783" y="1821298"/>
            <a:ext cx="3904925" cy="3390929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Romans 6:3-4</a:t>
            </a:r>
          </a:p>
          <a:p>
            <a:r>
              <a:rPr lang="en-US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Colossians 2:12</a:t>
            </a:r>
          </a:p>
          <a:p>
            <a:r>
              <a:rPr lang="en-US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Matthew 16:18</a:t>
            </a:r>
          </a:p>
          <a:p>
            <a:r>
              <a:rPr lang="en-US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John 17:20-21</a:t>
            </a:r>
          </a:p>
          <a:p>
            <a:r>
              <a:rPr lang="en-US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Acts 2:41</a:t>
            </a:r>
          </a:p>
          <a:p>
            <a:r>
              <a:rPr lang="en-US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Ephesians 2:14-16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18783" y="5342832"/>
            <a:ext cx="8495277" cy="88179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8783" y="5564778"/>
            <a:ext cx="8495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Bible’s Teaching Versus Man’s Teaching</a:t>
            </a:r>
          </a:p>
        </p:txBody>
      </p:sp>
      <p:pic>
        <p:nvPicPr>
          <p:cNvPr id="3074" name="Picture 2" descr="http://biblicalproof.files.wordpress.com/2012/01/absolute-trut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234" y="1821298"/>
            <a:ext cx="4779826" cy="339092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1837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783" y="318783"/>
            <a:ext cx="8495278" cy="1371910"/>
          </a:xfrm>
          <a:solidFill>
            <a:srgbClr val="FF9933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Some Basic Bible Truths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783" y="1821299"/>
            <a:ext cx="4401263" cy="180146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1 Corinthians 1:10-13</a:t>
            </a:r>
          </a:p>
          <a:p>
            <a:r>
              <a:rPr lang="en-US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Ephesians 4:4</a:t>
            </a:r>
          </a:p>
          <a:p>
            <a:r>
              <a:rPr lang="en-US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Ephesians 1:22-23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18783" y="5342832"/>
            <a:ext cx="8495277" cy="88179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8783" y="5564778"/>
            <a:ext cx="8495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Bible’s Teaching Versus Man’s Teaching</a:t>
            </a:r>
          </a:p>
        </p:txBody>
      </p:sp>
      <p:pic>
        <p:nvPicPr>
          <p:cNvPr id="3074" name="Picture 2" descr="http://biblicalproof.files.wordpress.com/2012/01/absolute-trut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126" y="1821298"/>
            <a:ext cx="4215934" cy="339092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entagon 5"/>
          <p:cNvSpPr/>
          <p:nvPr/>
        </p:nvSpPr>
        <p:spPr>
          <a:xfrm>
            <a:off x="318783" y="3622767"/>
            <a:ext cx="4279343" cy="1489164"/>
          </a:xfrm>
          <a:prstGeom prst="homePlate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8783" y="3953691"/>
            <a:ext cx="4000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Why do we read, unless we intend to </a:t>
            </a:r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hear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 and </a:t>
            </a:r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obey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467771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783" y="318783"/>
            <a:ext cx="8495278" cy="1371910"/>
          </a:xfrm>
          <a:solidFill>
            <a:srgbClr val="FF9933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Some Further Truths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783" y="1821298"/>
            <a:ext cx="4401263" cy="33233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Romans 3:23-26</a:t>
            </a:r>
          </a:p>
          <a:p>
            <a:r>
              <a:rPr lang="en-US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Hebrews 9:22</a:t>
            </a:r>
          </a:p>
          <a:p>
            <a:r>
              <a:rPr lang="en-US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Romans 6:6, 12-14</a:t>
            </a:r>
          </a:p>
          <a:p>
            <a:r>
              <a:rPr lang="en-US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Acts 8:22</a:t>
            </a:r>
          </a:p>
          <a:p>
            <a:r>
              <a:rPr lang="en-US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1 John 1:9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18783" y="5342832"/>
            <a:ext cx="8495277" cy="881799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8783" y="5564778"/>
            <a:ext cx="8495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Jesus Died to Cleanse Us From Sin</a:t>
            </a:r>
          </a:p>
        </p:txBody>
      </p:sp>
      <p:pic>
        <p:nvPicPr>
          <p:cNvPr id="4098" name="Picture 2" descr="http://biblicalproof.files.wordpress.com/2011/10/the-bible-is-the-absolute-truth-of-g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509" y="1821299"/>
            <a:ext cx="3412552" cy="339513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2938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783" y="318783"/>
            <a:ext cx="8495278" cy="1371910"/>
          </a:xfrm>
          <a:solidFill>
            <a:srgbClr val="FF9933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783" y="1821299"/>
            <a:ext cx="8495278" cy="1583752"/>
          </a:xfrm>
        </p:spPr>
        <p:txBody>
          <a:bodyPr>
            <a:normAutofit/>
          </a:bodyPr>
          <a:lstStyle/>
          <a:p>
            <a:r>
              <a:rPr lang="en-US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Bible truths – from God Word!</a:t>
            </a:r>
          </a:p>
          <a:p>
            <a:r>
              <a:rPr lang="en-US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Why read if we do not intend to obey?</a:t>
            </a:r>
          </a:p>
          <a:p>
            <a:pPr lvl="1"/>
            <a:r>
              <a:rPr lang="en-US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Romans 6:16</a:t>
            </a:r>
          </a:p>
        </p:txBody>
      </p:sp>
      <p:pic>
        <p:nvPicPr>
          <p:cNvPr id="6146" name="Picture 2" descr="http://biblicalproof.files.wordpress.com/2012/10/trust-the-bible-for-trut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83" y="3448601"/>
            <a:ext cx="8495278" cy="222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8783" y="5669273"/>
            <a:ext cx="8495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Let us 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HEAR</a:t>
            </a:r>
            <a:r>
              <a:rPr lang="en-US" sz="2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with the intention of doing what we must do</a:t>
            </a:r>
            <a:br>
              <a:rPr lang="en-US" sz="2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2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in order to fully 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OBEY</a:t>
            </a:r>
            <a:r>
              <a:rPr lang="en-US" sz="2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the voice of God!</a:t>
            </a:r>
          </a:p>
        </p:txBody>
      </p:sp>
    </p:spTree>
    <p:extLst>
      <p:ext uri="{BB962C8B-B14F-4D97-AF65-F5344CB8AC3E}">
        <p14:creationId xmlns:p14="http://schemas.microsoft.com/office/powerpoint/2010/main" val="12954189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Richie Thetford - Liberation Sa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chie Thetford - Liberation Sans" id="{0FFE9374-5B40-412E-8A3C-3FB4B924BB53}" vid="{E58406A1-F799-49D7-8DCF-2371276E86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Richie Thetford - Liberation Sans</Template>
  <TotalTime>64</TotalTime>
  <Words>160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Liberation Sans</vt:lpstr>
      <vt:lpstr>Segoe UI</vt:lpstr>
      <vt:lpstr>Segoe UI Semibold</vt:lpstr>
      <vt:lpstr>Richie Thetford - Liberation Sans</vt:lpstr>
      <vt:lpstr>Why Hear the Word?</vt:lpstr>
      <vt:lpstr>Is the Bible Really Heard?</vt:lpstr>
      <vt:lpstr>Some Basic Bible Truths</vt:lpstr>
      <vt:lpstr>Some Basic Bible Truths</vt:lpstr>
      <vt:lpstr>Some Further Truths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Hear the Word?</dc:title>
  <dc:creator>Richard Thetford</dc:creator>
  <cp:lastModifiedBy>Richard Thetford</cp:lastModifiedBy>
  <cp:revision>10</cp:revision>
  <dcterms:created xsi:type="dcterms:W3CDTF">2016-03-31T21:11:17Z</dcterms:created>
  <dcterms:modified xsi:type="dcterms:W3CDTF">2016-08-15T01:11:51Z</dcterms:modified>
</cp:coreProperties>
</file>