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F4CA-9C0F-4DCD-A1E1-086D8247C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3289" y="1486605"/>
            <a:ext cx="9691978" cy="1744872"/>
          </a:xfrm>
        </p:spPr>
        <p:txBody>
          <a:bodyPr/>
          <a:lstStyle/>
          <a:p>
            <a:pPr algn="l"/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Why Do People Blame God?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2680D5-E17A-49F6-9AA4-AF3CBB6A3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7622" y="3429000"/>
            <a:ext cx="6987645" cy="138853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Job 10:1-13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FBB838-AA81-4789-B688-C090757C50F7}"/>
              </a:ext>
            </a:extLst>
          </p:cNvPr>
          <p:cNvSpPr txBox="1"/>
          <p:nvPr/>
        </p:nvSpPr>
        <p:spPr>
          <a:xfrm>
            <a:off x="0" y="6525088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Richie Thetford																	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40478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F4CA-9C0F-4DCD-A1E1-086D8247C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3289" y="1486605"/>
            <a:ext cx="9691978" cy="1744872"/>
          </a:xfrm>
        </p:spPr>
        <p:txBody>
          <a:bodyPr/>
          <a:lstStyle/>
          <a:p>
            <a:pPr algn="l"/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Why Do People Blame God?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2680D5-E17A-49F6-9AA4-AF3CBB6A3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7622" y="3429000"/>
            <a:ext cx="6987645" cy="138853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Job 10:1-13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FBB838-AA81-4789-B688-C090757C50F7}"/>
              </a:ext>
            </a:extLst>
          </p:cNvPr>
          <p:cNvSpPr txBox="1"/>
          <p:nvPr/>
        </p:nvSpPr>
        <p:spPr>
          <a:xfrm>
            <a:off x="0" y="6525088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Richie Thetford																	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68282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92AD1-9E62-4704-9371-0F2EA3DCC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1097"/>
            <a:ext cx="10018713" cy="1752599"/>
          </a:xfrm>
        </p:spPr>
        <p:txBody>
          <a:bodyPr/>
          <a:lstStyle/>
          <a:p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They Don’t Know There Is</a:t>
            </a:r>
            <a:b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</a:br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Someone Else to Blame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259DE-B45A-4617-81E7-C944A8988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018926"/>
            <a:ext cx="10018713" cy="3124201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Roboto" panose="02000000000000000000" pitchFamily="2" charset="0"/>
                <a:ea typeface="Roboto" panose="02000000000000000000" pitchFamily="2" charset="0"/>
              </a:rPr>
              <a:t>Satan is man’s adversary</a:t>
            </a:r>
          </a:p>
          <a:p>
            <a:pPr lvl="1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John 8:44</a:t>
            </a:r>
          </a:p>
          <a:p>
            <a:r>
              <a:rPr lang="en-US" sz="3400" b="1" dirty="0">
                <a:latin typeface="Roboto" panose="02000000000000000000" pitchFamily="2" charset="0"/>
                <a:ea typeface="Roboto" panose="02000000000000000000" pitchFamily="2" charset="0"/>
              </a:rPr>
              <a:t>We must resist him</a:t>
            </a:r>
          </a:p>
          <a:p>
            <a:pPr lvl="1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 Peter 5:8-9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DE622-1D12-464B-8595-A02C676D230E}"/>
              </a:ext>
            </a:extLst>
          </p:cNvPr>
          <p:cNvSpPr txBox="1"/>
          <p:nvPr/>
        </p:nvSpPr>
        <p:spPr>
          <a:xfrm>
            <a:off x="0" y="6525088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Richie Thetford																	        www.thetfordcountry.com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1F433D-885B-44F1-A375-FE21B730A0C7}"/>
              </a:ext>
            </a:extLst>
          </p:cNvPr>
          <p:cNvCxnSpPr/>
          <p:nvPr/>
        </p:nvCxnSpPr>
        <p:spPr>
          <a:xfrm>
            <a:off x="2432475" y="1763696"/>
            <a:ext cx="822960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D85EE89-BCB3-4578-808C-A05387FAC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950" y="1944221"/>
            <a:ext cx="5197874" cy="4483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649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92AD1-9E62-4704-9371-0F2EA3DCC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1097"/>
            <a:ext cx="10018713" cy="1752599"/>
          </a:xfrm>
        </p:spPr>
        <p:txBody>
          <a:bodyPr>
            <a:normAutofit/>
          </a:bodyPr>
          <a:lstStyle/>
          <a:p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People Don’t Take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259DE-B45A-4617-81E7-C944A8988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018926"/>
            <a:ext cx="10018713" cy="3124201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Roboto" panose="02000000000000000000" pitchFamily="2" charset="0"/>
                <a:ea typeface="Roboto" panose="02000000000000000000" pitchFamily="2" charset="0"/>
              </a:rPr>
              <a:t>We are each responsible</a:t>
            </a:r>
            <a:br>
              <a:rPr lang="en-US" sz="3400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3400" b="1" dirty="0">
                <a:latin typeface="Roboto" panose="02000000000000000000" pitchFamily="2" charset="0"/>
                <a:ea typeface="Roboto" panose="02000000000000000000" pitchFamily="2" charset="0"/>
              </a:rPr>
              <a:t>for our own life</a:t>
            </a:r>
          </a:p>
          <a:p>
            <a:pPr lvl="1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Galatians 6:7-8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DE622-1D12-464B-8595-A02C676D230E}"/>
              </a:ext>
            </a:extLst>
          </p:cNvPr>
          <p:cNvSpPr txBox="1"/>
          <p:nvPr/>
        </p:nvSpPr>
        <p:spPr>
          <a:xfrm>
            <a:off x="0" y="6525088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Richie Thetford																	        www.thetfordcountry.com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1F433D-885B-44F1-A375-FE21B730A0C7}"/>
              </a:ext>
            </a:extLst>
          </p:cNvPr>
          <p:cNvCxnSpPr/>
          <p:nvPr/>
        </p:nvCxnSpPr>
        <p:spPr>
          <a:xfrm>
            <a:off x="2432475" y="1763696"/>
            <a:ext cx="822960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CE62FD3-4F41-4C86-BED1-D9F564369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994" y="1948649"/>
            <a:ext cx="3323392" cy="4431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222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92AD1-9E62-4704-9371-0F2EA3DCC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1097"/>
            <a:ext cx="10018713" cy="1752599"/>
          </a:xfrm>
        </p:spPr>
        <p:txBody>
          <a:bodyPr>
            <a:normAutofit/>
          </a:bodyPr>
          <a:lstStyle/>
          <a:p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God is an Easy Target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259DE-B45A-4617-81E7-C944A8988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018926"/>
            <a:ext cx="9381958" cy="3858089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Roboto" panose="02000000000000000000" pitchFamily="2" charset="0"/>
                <a:ea typeface="Roboto" panose="02000000000000000000" pitchFamily="2" charset="0"/>
              </a:rPr>
              <a:t>They forget about God’s</a:t>
            </a:r>
            <a:br>
              <a:rPr lang="en-US" sz="3400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3400" b="1" dirty="0">
                <a:latin typeface="Roboto" panose="02000000000000000000" pitchFamily="2" charset="0"/>
                <a:ea typeface="Roboto" panose="02000000000000000000" pitchFamily="2" charset="0"/>
              </a:rPr>
              <a:t>longsuffering</a:t>
            </a:r>
          </a:p>
          <a:p>
            <a:pPr lvl="1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 Peter 3:9-12</a:t>
            </a:r>
          </a:p>
          <a:p>
            <a:r>
              <a:rPr lang="en-US" sz="3400" b="1" dirty="0">
                <a:latin typeface="Roboto Medium" panose="02000000000000000000" pitchFamily="2" charset="0"/>
                <a:ea typeface="Roboto Medium" panose="02000000000000000000" pitchFamily="2" charset="0"/>
              </a:rPr>
              <a:t>We will have to give an</a:t>
            </a:r>
            <a:br>
              <a:rPr lang="en-US" sz="3400" b="1" dirty="0"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US" sz="3400" b="1" dirty="0">
                <a:latin typeface="Roboto Medium" panose="02000000000000000000" pitchFamily="2" charset="0"/>
                <a:ea typeface="Roboto Medium" panose="02000000000000000000" pitchFamily="2" charset="0"/>
              </a:rPr>
              <a:t>account of our actions</a:t>
            </a:r>
          </a:p>
          <a:p>
            <a:pPr lvl="1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Acts 17:30-31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DE622-1D12-464B-8595-A02C676D230E}"/>
              </a:ext>
            </a:extLst>
          </p:cNvPr>
          <p:cNvSpPr txBox="1"/>
          <p:nvPr/>
        </p:nvSpPr>
        <p:spPr>
          <a:xfrm>
            <a:off x="0" y="6525088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Richie Thetford																	        www.thetfordcountry.com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1F433D-885B-44F1-A375-FE21B730A0C7}"/>
              </a:ext>
            </a:extLst>
          </p:cNvPr>
          <p:cNvCxnSpPr/>
          <p:nvPr/>
        </p:nvCxnSpPr>
        <p:spPr>
          <a:xfrm>
            <a:off x="2432475" y="1763696"/>
            <a:ext cx="822960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1442BCF-54B7-4786-B139-4F45DE2B0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293" y="1935332"/>
            <a:ext cx="4414829" cy="4451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026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92AD1-9E62-4704-9371-0F2EA3DCC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1097"/>
            <a:ext cx="10018713" cy="1752599"/>
          </a:xfrm>
        </p:spPr>
        <p:txBody>
          <a:bodyPr>
            <a:normAutofit/>
          </a:bodyPr>
          <a:lstStyle/>
          <a:p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Some Don’t Believe in Free-will,</a:t>
            </a:r>
            <a:b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</a:br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So God is to Blame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259DE-B45A-4617-81E7-C944A8988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018926"/>
            <a:ext cx="9790330" cy="3124201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Roboto" panose="02000000000000000000" pitchFamily="2" charset="0"/>
                <a:ea typeface="Roboto" panose="02000000000000000000" pitchFamily="2" charset="0"/>
              </a:rPr>
              <a:t>Bible is truth – choose</a:t>
            </a:r>
            <a:br>
              <a:rPr lang="en-US" sz="3400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3400" b="1" dirty="0">
                <a:latin typeface="Roboto" panose="02000000000000000000" pitchFamily="2" charset="0"/>
                <a:ea typeface="Roboto" panose="02000000000000000000" pitchFamily="2" charset="0"/>
              </a:rPr>
              <a:t>between right and wrong</a:t>
            </a:r>
          </a:p>
          <a:p>
            <a:pPr lvl="1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Deuteronomy 30:19</a:t>
            </a:r>
          </a:p>
          <a:p>
            <a:pPr lvl="1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Joshua 24:15</a:t>
            </a:r>
          </a:p>
          <a:p>
            <a:pPr lvl="1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Matthew 7:13-14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DE622-1D12-464B-8595-A02C676D230E}"/>
              </a:ext>
            </a:extLst>
          </p:cNvPr>
          <p:cNvSpPr txBox="1"/>
          <p:nvPr/>
        </p:nvSpPr>
        <p:spPr>
          <a:xfrm>
            <a:off x="0" y="6525088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Richie Thetford																	        www.thetfordcountry.com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1F433D-885B-44F1-A375-FE21B730A0C7}"/>
              </a:ext>
            </a:extLst>
          </p:cNvPr>
          <p:cNvCxnSpPr/>
          <p:nvPr/>
        </p:nvCxnSpPr>
        <p:spPr>
          <a:xfrm>
            <a:off x="2432475" y="1763696"/>
            <a:ext cx="822960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E1311A6-71EA-43F1-BB16-CEBD413C8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674" y="1992294"/>
            <a:ext cx="4333471" cy="4364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165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92AD1-9E62-4704-9371-0F2EA3DCC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1097"/>
            <a:ext cx="10018713" cy="1752599"/>
          </a:xfrm>
        </p:spPr>
        <p:txBody>
          <a:bodyPr>
            <a:normAutofit/>
          </a:bodyPr>
          <a:lstStyle/>
          <a:p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Many Believe That God</a:t>
            </a:r>
            <a:b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</a:br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Must Fix Their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259DE-B45A-4617-81E7-C944A8988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018926"/>
            <a:ext cx="9790330" cy="4000129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Roboto" panose="02000000000000000000" pitchFamily="2" charset="0"/>
                <a:ea typeface="Roboto" panose="02000000000000000000" pitchFamily="2" charset="0"/>
              </a:rPr>
              <a:t>Based on a false understanding</a:t>
            </a:r>
          </a:p>
          <a:p>
            <a:pPr lvl="1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John 16:23</a:t>
            </a:r>
          </a:p>
          <a:p>
            <a:r>
              <a:rPr lang="en-US" sz="3400" b="1" dirty="0">
                <a:latin typeface="Roboto Medium" panose="02000000000000000000" pitchFamily="2" charset="0"/>
                <a:ea typeface="Roboto Medium" panose="02000000000000000000" pitchFamily="2" charset="0"/>
              </a:rPr>
              <a:t>Fail to realize – no blank check</a:t>
            </a:r>
          </a:p>
          <a:p>
            <a:pPr lvl="1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James 4:3</a:t>
            </a:r>
          </a:p>
          <a:p>
            <a:pPr lvl="1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 John 5:14</a:t>
            </a:r>
          </a:p>
          <a:p>
            <a:pPr lvl="1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 Corinthians 12:7-9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DE622-1D12-464B-8595-A02C676D230E}"/>
              </a:ext>
            </a:extLst>
          </p:cNvPr>
          <p:cNvSpPr txBox="1"/>
          <p:nvPr/>
        </p:nvSpPr>
        <p:spPr>
          <a:xfrm>
            <a:off x="0" y="6525088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Richie Thetford																	        www.thetfordcountry.com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1F433D-885B-44F1-A375-FE21B730A0C7}"/>
              </a:ext>
            </a:extLst>
          </p:cNvPr>
          <p:cNvCxnSpPr/>
          <p:nvPr/>
        </p:nvCxnSpPr>
        <p:spPr>
          <a:xfrm>
            <a:off x="2432475" y="1763696"/>
            <a:ext cx="822960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DC542BE-F91A-4778-A928-F0D7CDD6D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1239" y="1925712"/>
            <a:ext cx="3339483" cy="4452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959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92AD1-9E62-4704-9371-0F2EA3DCC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1097"/>
            <a:ext cx="10018713" cy="1752599"/>
          </a:xfrm>
        </p:spPr>
        <p:txBody>
          <a:bodyPr>
            <a:normAutofit/>
          </a:bodyPr>
          <a:lstStyle/>
          <a:p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God is Responsible for Everything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259DE-B45A-4617-81E7-C944A8988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018926"/>
            <a:ext cx="9790330" cy="4000129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Roboto" panose="02000000000000000000" pitchFamily="2" charset="0"/>
                <a:ea typeface="Roboto" panose="02000000000000000000" pitchFamily="2" charset="0"/>
              </a:rPr>
              <a:t>God’s responsible for the good</a:t>
            </a:r>
          </a:p>
          <a:p>
            <a:pPr lvl="1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James 1:17</a:t>
            </a:r>
          </a:p>
          <a:p>
            <a:r>
              <a:rPr lang="en-US" sz="3400" b="1" dirty="0">
                <a:latin typeface="Roboto Medium" panose="02000000000000000000" pitchFamily="2" charset="0"/>
                <a:ea typeface="Roboto Medium" panose="02000000000000000000" pitchFamily="2" charset="0"/>
              </a:rPr>
              <a:t>God not responsible for the evil</a:t>
            </a:r>
          </a:p>
          <a:p>
            <a:pPr lvl="1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Romans 2:6-11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DE622-1D12-464B-8595-A02C676D230E}"/>
              </a:ext>
            </a:extLst>
          </p:cNvPr>
          <p:cNvSpPr txBox="1"/>
          <p:nvPr/>
        </p:nvSpPr>
        <p:spPr>
          <a:xfrm>
            <a:off x="0" y="6525088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Richie Thetford																	        www.thetfordcountry.com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1F433D-885B-44F1-A375-FE21B730A0C7}"/>
              </a:ext>
            </a:extLst>
          </p:cNvPr>
          <p:cNvCxnSpPr/>
          <p:nvPr/>
        </p:nvCxnSpPr>
        <p:spPr>
          <a:xfrm>
            <a:off x="2432475" y="1763696"/>
            <a:ext cx="822960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C401F80-578D-4918-96C9-D1CEF5AED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190" y="1930431"/>
            <a:ext cx="3936784" cy="4479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279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92AD1-9E62-4704-9371-0F2EA3DCC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1097"/>
            <a:ext cx="10018713" cy="1752599"/>
          </a:xfrm>
        </p:spPr>
        <p:txBody>
          <a:bodyPr>
            <a:normAutofit/>
          </a:bodyPr>
          <a:lstStyle/>
          <a:p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People Make Wrong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259DE-B45A-4617-81E7-C944A8988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018926"/>
            <a:ext cx="9790330" cy="4000129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Roboto" panose="02000000000000000000" pitchFamily="2" charset="0"/>
                <a:ea typeface="Roboto" panose="02000000000000000000" pitchFamily="2" charset="0"/>
              </a:rPr>
              <a:t>Jesus told His disciples</a:t>
            </a:r>
            <a:br>
              <a:rPr lang="en-US" sz="3400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3400" b="1" dirty="0">
                <a:latin typeface="Roboto" panose="02000000000000000000" pitchFamily="2" charset="0"/>
                <a:ea typeface="Roboto" panose="02000000000000000000" pitchFamily="2" charset="0"/>
              </a:rPr>
              <a:t>to rejoice</a:t>
            </a:r>
          </a:p>
          <a:p>
            <a:pPr lvl="1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Matthew 5:11-12</a:t>
            </a:r>
          </a:p>
          <a:p>
            <a:r>
              <a:rPr lang="en-US" sz="3400" b="1" dirty="0">
                <a:latin typeface="Roboto Medium" panose="02000000000000000000" pitchFamily="2" charset="0"/>
                <a:ea typeface="Roboto Medium" panose="02000000000000000000" pitchFamily="2" charset="0"/>
              </a:rPr>
              <a:t>The Apostle Paul’s</a:t>
            </a:r>
            <a:br>
              <a:rPr lang="en-US" sz="3400" b="1" dirty="0"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US" sz="3400" b="1" dirty="0">
                <a:latin typeface="Roboto Medium" panose="02000000000000000000" pitchFamily="2" charset="0"/>
                <a:ea typeface="Roboto Medium" panose="02000000000000000000" pitchFamily="2" charset="0"/>
              </a:rPr>
              <a:t>pleasure</a:t>
            </a:r>
          </a:p>
          <a:p>
            <a:pPr lvl="1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 Corinthians 12:9-10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DE622-1D12-464B-8595-A02C676D230E}"/>
              </a:ext>
            </a:extLst>
          </p:cNvPr>
          <p:cNvSpPr txBox="1"/>
          <p:nvPr/>
        </p:nvSpPr>
        <p:spPr>
          <a:xfrm>
            <a:off x="0" y="6525088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Richie Thetford																	        www.thetfordcountry.com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1F433D-885B-44F1-A375-FE21B730A0C7}"/>
              </a:ext>
            </a:extLst>
          </p:cNvPr>
          <p:cNvCxnSpPr/>
          <p:nvPr/>
        </p:nvCxnSpPr>
        <p:spPr>
          <a:xfrm>
            <a:off x="2432475" y="1763696"/>
            <a:ext cx="822960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FAC18E1-9DA3-4B74-8BAA-53320B838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812" y="1926454"/>
            <a:ext cx="5243743" cy="446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633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92AD1-9E62-4704-9371-0F2EA3DCC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1097"/>
            <a:ext cx="10018713" cy="1752599"/>
          </a:xfrm>
        </p:spPr>
        <p:txBody>
          <a:bodyPr>
            <a:normAutofit/>
          </a:bodyPr>
          <a:lstStyle/>
          <a:p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People Forget to Praise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259DE-B45A-4617-81E7-C944A8988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018926"/>
            <a:ext cx="9790330" cy="4000129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Roboto" panose="02000000000000000000" pitchFamily="2" charset="0"/>
                <a:ea typeface="Roboto" panose="02000000000000000000" pitchFamily="2" charset="0"/>
              </a:rPr>
              <a:t>God is only worthy of praise</a:t>
            </a:r>
          </a:p>
          <a:p>
            <a:pPr lvl="1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Psalms 18:3</a:t>
            </a:r>
          </a:p>
          <a:p>
            <a:pPr lvl="1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Revelation 4:11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DE622-1D12-464B-8595-A02C676D230E}"/>
              </a:ext>
            </a:extLst>
          </p:cNvPr>
          <p:cNvSpPr txBox="1"/>
          <p:nvPr/>
        </p:nvSpPr>
        <p:spPr>
          <a:xfrm>
            <a:off x="0" y="6525088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Richie Thetford																	        www.thetfordcountry.com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1F433D-885B-44F1-A375-FE21B730A0C7}"/>
              </a:ext>
            </a:extLst>
          </p:cNvPr>
          <p:cNvCxnSpPr/>
          <p:nvPr/>
        </p:nvCxnSpPr>
        <p:spPr>
          <a:xfrm>
            <a:off x="2432475" y="1763696"/>
            <a:ext cx="822960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9D1F472-F3FD-4214-B9D2-EFC6490BA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1845" y="1947220"/>
            <a:ext cx="3835292" cy="4425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538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213</TotalTime>
  <Words>446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Corbel</vt:lpstr>
      <vt:lpstr>Roboto</vt:lpstr>
      <vt:lpstr>Roboto Black</vt:lpstr>
      <vt:lpstr>Roboto Medium</vt:lpstr>
      <vt:lpstr>Parallax</vt:lpstr>
      <vt:lpstr>Why Do People Blame God?</vt:lpstr>
      <vt:lpstr>They Don’t Know There Is Someone Else to Blame</vt:lpstr>
      <vt:lpstr>People Don’t Take Responsibility</vt:lpstr>
      <vt:lpstr>God is an Easy Target</vt:lpstr>
      <vt:lpstr>Some Don’t Believe in Free-will, So God is to Blame</vt:lpstr>
      <vt:lpstr>Many Believe That God Must Fix Their Problems</vt:lpstr>
      <vt:lpstr>God is Responsible for Everything</vt:lpstr>
      <vt:lpstr>People Make Wrong Assumptions</vt:lpstr>
      <vt:lpstr>People Forget to Praise God</vt:lpstr>
      <vt:lpstr>Why Do People Blame God?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 People Blame God?</dc:title>
  <dc:creator>Richard Thetford</dc:creator>
  <cp:lastModifiedBy>Richard Thetford</cp:lastModifiedBy>
  <cp:revision>11</cp:revision>
  <dcterms:created xsi:type="dcterms:W3CDTF">2019-02-11T20:05:03Z</dcterms:created>
  <dcterms:modified xsi:type="dcterms:W3CDTF">2019-11-17T19:41:17Z</dcterms:modified>
</cp:coreProperties>
</file>