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9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34" autoAdjust="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3403" y="3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0DF988-5CAB-432B-8D0B-D8C3E059DF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E356AA-AEFC-428A-8BD0-AA2D3C5918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7DEA4-367D-4080-83F2-8D3D2CA6B32A}" type="datetimeFigureOut">
              <a:rPr lang="en-US" smtClean="0"/>
              <a:t>12/19/2021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865BBC-F712-4550-A53A-E3704893E6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44CF1-DDB6-4D6E-8031-215AE90439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08541-035C-4B65-9610-76D15F8AC2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0E602-17AB-462D-97EB-415C7E6D4A8D}" type="datetimeFigureOut">
              <a:rPr lang="en-US" smtClean="0"/>
              <a:t>12/19/2021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CF3A1-9863-43A3-B39B-8E6FEFD6E2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41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0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1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21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1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66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50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198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75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65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9CF3A1-9863-43A3-B39B-8E6FEFD6E2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42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33ED610-C66B-4824-A437-94E15AA5FF81}"/>
              </a:ext>
            </a:extLst>
          </p:cNvPr>
          <p:cNvSpPr/>
          <p:nvPr userDrawn="1"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65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047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Top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096F10-4648-48FC-B20E-41DB833A838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C63F9B-C252-4EF8-A01A-4BA6640780A5}"/>
              </a:ext>
            </a:extLst>
          </p:cNvPr>
          <p:cNvSpPr/>
          <p:nvPr userDrawn="1"/>
        </p:nvSpPr>
        <p:spPr>
          <a:xfrm>
            <a:off x="4065847" y="0"/>
            <a:ext cx="4060307" cy="1836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4250406" y="5778000"/>
            <a:ext cx="3691188" cy="1080000"/>
          </a:xfrm>
          <a:prstGeom prst="rect">
            <a:avLst/>
          </a:prstGeom>
          <a:solidFill>
            <a:schemeClr val="accent5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860" y="360000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9052014-F3D5-4680-A8B9-D47134B2BB0F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04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Light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685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Right Ligh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36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590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471998" y="2385000"/>
            <a:ext cx="720001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5400000" flipH="1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accent4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CF587A-B161-455A-8783-631E82DF3D52}"/>
              </a:ext>
            </a:extLst>
          </p:cNvPr>
          <p:cNvSpPr/>
          <p:nvPr userDrawn="1"/>
        </p:nvSpPr>
        <p:spPr>
          <a:xfrm flipH="1">
            <a:off x="11125201" y="720000"/>
            <a:ext cx="360000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98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Left D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107A34A-1BB3-4673-8E88-53D27CCD8A14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DF43FB-5D85-4CAC-94B0-3E2C9D518297}"/>
              </a:ext>
            </a:extLst>
          </p:cNvPr>
          <p:cNvSpPr/>
          <p:nvPr userDrawn="1"/>
        </p:nvSpPr>
        <p:spPr>
          <a:xfrm>
            <a:off x="0" y="2385000"/>
            <a:ext cx="72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F3112-D486-4882-BC48-3F7633328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851" y="2453081"/>
            <a:ext cx="4015409" cy="1330688"/>
          </a:xfrm>
        </p:spPr>
        <p:txBody>
          <a:bodyPr anchor="b"/>
          <a:lstStyle>
            <a:lvl1pPr algn="ctr">
              <a:defRPr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3C519-9032-4600-BB7F-55E3FE8507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AF790-447F-4F64-BFC2-EE7CB51D09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0DE010-77BA-4E35-97A1-A032049D87CB}"/>
              </a:ext>
            </a:extLst>
          </p:cNvPr>
          <p:cNvSpPr/>
          <p:nvPr userDrawn="1"/>
        </p:nvSpPr>
        <p:spPr>
          <a:xfrm>
            <a:off x="11112000" y="2385000"/>
            <a:ext cx="1080000" cy="208800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A9AB89-FE71-4487-BE1F-7DA75DEB7CC3}"/>
              </a:ext>
            </a:extLst>
          </p:cNvPr>
          <p:cNvSpPr/>
          <p:nvPr userDrawn="1"/>
        </p:nvSpPr>
        <p:spPr>
          <a:xfrm rot="16200000">
            <a:off x="3387001" y="-1960199"/>
            <a:ext cx="5418000" cy="10778400"/>
          </a:xfrm>
          <a:custGeom>
            <a:avLst/>
            <a:gdLst>
              <a:gd name="connsiteX0" fmla="*/ 0 w 10767616"/>
              <a:gd name="connsiteY0" fmla="*/ 0 h 5418000"/>
              <a:gd name="connsiteX1" fmla="*/ 2921260 w 10767616"/>
              <a:gd name="connsiteY1" fmla="*/ 0 h 5418000"/>
              <a:gd name="connsiteX2" fmla="*/ 2921260 w 10767616"/>
              <a:gd name="connsiteY2" fmla="*/ 246371 h 5418000"/>
              <a:gd name="connsiteX3" fmla="*/ 7861969 w 10767616"/>
              <a:gd name="connsiteY3" fmla="*/ 246371 h 5418000"/>
              <a:gd name="connsiteX4" fmla="*/ 7861969 w 10767616"/>
              <a:gd name="connsiteY4" fmla="*/ 0 h 5418000"/>
              <a:gd name="connsiteX5" fmla="*/ 10767616 w 10767616"/>
              <a:gd name="connsiteY5" fmla="*/ 0 h 5418000"/>
              <a:gd name="connsiteX6" fmla="*/ 10767616 w 10767616"/>
              <a:gd name="connsiteY6" fmla="*/ 5418000 h 5418000"/>
              <a:gd name="connsiteX7" fmla="*/ 0 w 10767616"/>
              <a:gd name="connsiteY7" fmla="*/ 5418000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8" fmla="*/ 7953409 w 10767616"/>
              <a:gd name="connsiteY8" fmla="*/ 337811 h 5418000"/>
              <a:gd name="connsiteX0" fmla="*/ 7861969 w 10767616"/>
              <a:gd name="connsiteY0" fmla="*/ 246371 h 5418000"/>
              <a:gd name="connsiteX1" fmla="*/ 7861969 w 10767616"/>
              <a:gd name="connsiteY1" fmla="*/ 0 h 5418000"/>
              <a:gd name="connsiteX2" fmla="*/ 10767616 w 10767616"/>
              <a:gd name="connsiteY2" fmla="*/ 0 h 5418000"/>
              <a:gd name="connsiteX3" fmla="*/ 10767616 w 10767616"/>
              <a:gd name="connsiteY3" fmla="*/ 5418000 h 5418000"/>
              <a:gd name="connsiteX4" fmla="*/ 0 w 10767616"/>
              <a:gd name="connsiteY4" fmla="*/ 5418000 h 5418000"/>
              <a:gd name="connsiteX5" fmla="*/ 0 w 10767616"/>
              <a:gd name="connsiteY5" fmla="*/ 0 h 5418000"/>
              <a:gd name="connsiteX6" fmla="*/ 2921260 w 10767616"/>
              <a:gd name="connsiteY6" fmla="*/ 0 h 5418000"/>
              <a:gd name="connsiteX7" fmla="*/ 2921260 w 10767616"/>
              <a:gd name="connsiteY7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  <a:gd name="connsiteX6" fmla="*/ 2921260 w 10767616"/>
              <a:gd name="connsiteY6" fmla="*/ 246371 h 5418000"/>
              <a:gd name="connsiteX0" fmla="*/ 7861969 w 10767616"/>
              <a:gd name="connsiteY0" fmla="*/ 0 h 5418000"/>
              <a:gd name="connsiteX1" fmla="*/ 10767616 w 10767616"/>
              <a:gd name="connsiteY1" fmla="*/ 0 h 5418000"/>
              <a:gd name="connsiteX2" fmla="*/ 10767616 w 10767616"/>
              <a:gd name="connsiteY2" fmla="*/ 5418000 h 5418000"/>
              <a:gd name="connsiteX3" fmla="*/ 0 w 10767616"/>
              <a:gd name="connsiteY3" fmla="*/ 5418000 h 5418000"/>
              <a:gd name="connsiteX4" fmla="*/ 0 w 10767616"/>
              <a:gd name="connsiteY4" fmla="*/ 0 h 5418000"/>
              <a:gd name="connsiteX5" fmla="*/ 2921260 w 10767616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67616" h="5418000">
                <a:moveTo>
                  <a:pt x="7861969" y="0"/>
                </a:moveTo>
                <a:lnTo>
                  <a:pt x="10767616" y="0"/>
                </a:lnTo>
                <a:lnTo>
                  <a:pt x="10767616" y="5418000"/>
                </a:lnTo>
                <a:lnTo>
                  <a:pt x="0" y="5418000"/>
                </a:lnTo>
                <a:lnTo>
                  <a:pt x="0" y="0"/>
                </a:lnTo>
                <a:lnTo>
                  <a:pt x="292126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BB0C100-97B0-4EEE-B661-715650D5E826}"/>
              </a:ext>
            </a:extLst>
          </p:cNvPr>
          <p:cNvSpPr/>
          <p:nvPr userDrawn="1"/>
        </p:nvSpPr>
        <p:spPr>
          <a:xfrm flipH="1">
            <a:off x="706800" y="5778001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48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15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9373E7-96AD-4D3A-89FC-75B37BB2C87B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1CD27-564C-4C36-AFC8-1DAB684F65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8FFDF-C113-4368-A9BD-F6D9A2962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2268F6-10A6-447E-9928-37CC0D5A4B0A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prstGeom prst="rect">
            <a:avLst/>
          </a:pr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63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280A-DD18-47F6-A3B4-3B0571BE0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55BB1-64FB-4BD8-95CC-0516CA79B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64E89-A8EE-406F-81DD-C6357B15C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C719C-3F6B-4A74-BAD7-C48CE3BB03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FE0CD-5513-4A5E-9C88-11D165C629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675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7538301" y="359999"/>
            <a:ext cx="4294899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7180411" y="711624"/>
            <a:ext cx="4294899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7538301" y="724153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7CCE60-6E08-4CDE-B013-9C636A46C8A2}"/>
              </a:ext>
            </a:extLst>
          </p:cNvPr>
          <p:cNvSpPr/>
          <p:nvPr/>
        </p:nvSpPr>
        <p:spPr>
          <a:xfrm flipH="1">
            <a:off x="7538301" y="5739959"/>
            <a:ext cx="357889" cy="3578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6817676" y="4469671"/>
            <a:ext cx="720624" cy="2028329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7871790" y="2042319"/>
            <a:ext cx="3168000" cy="238760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787179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180DC9F-82D9-470B-A264-73E211A439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6818300" cy="538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874400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41F296-3DCB-4C9E-952C-F67314DAE035}"/>
              </a:ext>
            </a:extLst>
          </p:cNvPr>
          <p:cNvSpPr/>
          <p:nvPr userDrawn="1"/>
        </p:nvSpPr>
        <p:spPr>
          <a:xfrm>
            <a:off x="4386000" y="0"/>
            <a:ext cx="3420000" cy="72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D70D7B-44ED-404A-AE13-9736DF7B3B33}"/>
              </a:ext>
            </a:extLst>
          </p:cNvPr>
          <p:cNvSpPr/>
          <p:nvPr userDrawn="1"/>
        </p:nvSpPr>
        <p:spPr>
          <a:xfrm flipH="1">
            <a:off x="4026000" y="359999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B41035-2FD8-4902-B929-588169F22676}"/>
              </a:ext>
            </a:extLst>
          </p:cNvPr>
          <p:cNvSpPr/>
          <p:nvPr userDrawn="1"/>
        </p:nvSpPr>
        <p:spPr>
          <a:xfrm flipH="1">
            <a:off x="7806000" y="359999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A932B8-FAA6-4A87-B8F7-68ED82F755E7}"/>
              </a:ext>
            </a:extLst>
          </p:cNvPr>
          <p:cNvSpPr/>
          <p:nvPr userDrawn="1"/>
        </p:nvSpPr>
        <p:spPr>
          <a:xfrm>
            <a:off x="4386000" y="6498000"/>
            <a:ext cx="3420000" cy="36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65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rrow 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7611CC6-4034-4273-B7B4-094F017E5B09}"/>
              </a:ext>
            </a:extLst>
          </p:cNvPr>
          <p:cNvSpPr/>
          <p:nvPr userDrawn="1"/>
        </p:nvSpPr>
        <p:spPr>
          <a:xfrm flipH="1">
            <a:off x="11473200" y="6138000"/>
            <a:ext cx="3600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6250" y="894521"/>
            <a:ext cx="2577549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4CAD-77D6-446D-9A66-D58B8AE17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6252" y="3856383"/>
            <a:ext cx="2577548" cy="21070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9751C31-CBB5-46BC-BEF2-9804C8527D67}"/>
              </a:ext>
            </a:extLst>
          </p:cNvPr>
          <p:cNvSpPr/>
          <p:nvPr userDrawn="1"/>
        </p:nvSpPr>
        <p:spPr>
          <a:xfrm>
            <a:off x="8584635" y="713698"/>
            <a:ext cx="2879560" cy="5418000"/>
          </a:xfrm>
          <a:custGeom>
            <a:avLst/>
            <a:gdLst>
              <a:gd name="connsiteX0" fmla="*/ 0 w 2879560"/>
              <a:gd name="connsiteY0" fmla="*/ 0 h 5418000"/>
              <a:gd name="connsiteX1" fmla="*/ 179215 w 2879560"/>
              <a:gd name="connsiteY1" fmla="*/ 0 h 5418000"/>
              <a:gd name="connsiteX2" fmla="*/ 179215 w 2879560"/>
              <a:gd name="connsiteY2" fmla="*/ 366302 h 5418000"/>
              <a:gd name="connsiteX3" fmla="*/ 2700346 w 2879560"/>
              <a:gd name="connsiteY3" fmla="*/ 366302 h 5418000"/>
              <a:gd name="connsiteX4" fmla="*/ 2700346 w 2879560"/>
              <a:gd name="connsiteY4" fmla="*/ 0 h 5418000"/>
              <a:gd name="connsiteX5" fmla="*/ 2879560 w 2879560"/>
              <a:gd name="connsiteY5" fmla="*/ 0 h 5418000"/>
              <a:gd name="connsiteX6" fmla="*/ 2879560 w 2879560"/>
              <a:gd name="connsiteY6" fmla="*/ 5418000 h 5418000"/>
              <a:gd name="connsiteX7" fmla="*/ 0 w 2879560"/>
              <a:gd name="connsiteY7" fmla="*/ 5418000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8" fmla="*/ 2791786 w 2879560"/>
              <a:gd name="connsiteY8" fmla="*/ 457742 h 5418000"/>
              <a:gd name="connsiteX0" fmla="*/ 2700346 w 2879560"/>
              <a:gd name="connsiteY0" fmla="*/ 366302 h 5418000"/>
              <a:gd name="connsiteX1" fmla="*/ 2700346 w 2879560"/>
              <a:gd name="connsiteY1" fmla="*/ 0 h 5418000"/>
              <a:gd name="connsiteX2" fmla="*/ 2879560 w 2879560"/>
              <a:gd name="connsiteY2" fmla="*/ 0 h 5418000"/>
              <a:gd name="connsiteX3" fmla="*/ 2879560 w 2879560"/>
              <a:gd name="connsiteY3" fmla="*/ 5418000 h 5418000"/>
              <a:gd name="connsiteX4" fmla="*/ 0 w 2879560"/>
              <a:gd name="connsiteY4" fmla="*/ 5418000 h 5418000"/>
              <a:gd name="connsiteX5" fmla="*/ 0 w 2879560"/>
              <a:gd name="connsiteY5" fmla="*/ 0 h 5418000"/>
              <a:gd name="connsiteX6" fmla="*/ 179215 w 2879560"/>
              <a:gd name="connsiteY6" fmla="*/ 0 h 5418000"/>
              <a:gd name="connsiteX7" fmla="*/ 179215 w 2879560"/>
              <a:gd name="connsiteY7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  <a:gd name="connsiteX6" fmla="*/ 179215 w 2879560"/>
              <a:gd name="connsiteY6" fmla="*/ 366302 h 5418000"/>
              <a:gd name="connsiteX0" fmla="*/ 2700346 w 2879560"/>
              <a:gd name="connsiteY0" fmla="*/ 0 h 5418000"/>
              <a:gd name="connsiteX1" fmla="*/ 2879560 w 2879560"/>
              <a:gd name="connsiteY1" fmla="*/ 0 h 5418000"/>
              <a:gd name="connsiteX2" fmla="*/ 2879560 w 2879560"/>
              <a:gd name="connsiteY2" fmla="*/ 5418000 h 5418000"/>
              <a:gd name="connsiteX3" fmla="*/ 0 w 2879560"/>
              <a:gd name="connsiteY3" fmla="*/ 5418000 h 5418000"/>
              <a:gd name="connsiteX4" fmla="*/ 0 w 2879560"/>
              <a:gd name="connsiteY4" fmla="*/ 0 h 5418000"/>
              <a:gd name="connsiteX5" fmla="*/ 179215 w 2879560"/>
              <a:gd name="connsiteY5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79560" h="5418000">
                <a:moveTo>
                  <a:pt x="2700346" y="0"/>
                </a:moveTo>
                <a:lnTo>
                  <a:pt x="2879560" y="0"/>
                </a:lnTo>
                <a:lnTo>
                  <a:pt x="2879560" y="5418000"/>
                </a:lnTo>
                <a:lnTo>
                  <a:pt x="0" y="5418000"/>
                </a:lnTo>
                <a:lnTo>
                  <a:pt x="0" y="0"/>
                </a:lnTo>
                <a:lnTo>
                  <a:pt x="179215" y="0"/>
                </a:lnTo>
              </a:path>
            </a:pathLst>
          </a:custGeom>
          <a:noFill/>
          <a:ln>
            <a:solidFill>
              <a:schemeClr val="accent6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8918534" y="0"/>
            <a:ext cx="2211762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7498800" cy="5382000"/>
          </a:xfr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dirty="0"/>
              <a:t>Insert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014415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D493F5F-AC40-4F60-A0B1-577DF95C5348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0DD56-3645-4CAC-A799-EB46A6AAC51E}"/>
              </a:ext>
            </a:extLst>
          </p:cNvPr>
          <p:cNvSpPr/>
          <p:nvPr userDrawn="1"/>
        </p:nvSpPr>
        <p:spPr>
          <a:xfrm>
            <a:off x="1080000" y="0"/>
            <a:ext cx="2520000" cy="2304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1F11B5-8838-43F4-B445-480FB80FCC73}"/>
              </a:ext>
            </a:extLst>
          </p:cNvPr>
          <p:cNvSpPr/>
          <p:nvPr userDrawn="1"/>
        </p:nvSpPr>
        <p:spPr>
          <a:xfrm>
            <a:off x="1080000" y="5760000"/>
            <a:ext cx="2520000" cy="109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B54312-8F47-47A2-B516-8177B8670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817" y="213691"/>
            <a:ext cx="2279373" cy="1858617"/>
          </a:xfrm>
        </p:spPr>
        <p:txBody>
          <a:bodyPr anchor="b">
            <a:normAutofit/>
          </a:bodyPr>
          <a:lstStyle>
            <a:lvl1pPr algn="ctr">
              <a:defRPr sz="32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61B44-10FA-428B-8BF8-C394F5615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3D0DA-91AB-4EBB-8EB2-6AA2C48D51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7451B0-4AF9-40E1-AFCF-05D4F056CA6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80000" y="2304000"/>
            <a:ext cx="2520000" cy="3454357"/>
          </a:xfrm>
        </p:spPr>
        <p:txBody>
          <a:bodyPr anchor="ctr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E2A558-A752-4F84-96CD-9C73D34C3E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3563" y="2674144"/>
            <a:ext cx="6529387" cy="150971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Write something memorable…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71E4597-9A31-4A37-A907-D3F61EB7F82E}"/>
              </a:ext>
            </a:extLst>
          </p:cNvPr>
          <p:cNvSpPr/>
          <p:nvPr userDrawn="1"/>
        </p:nvSpPr>
        <p:spPr>
          <a:xfrm flipH="1">
            <a:off x="10768500" y="5395300"/>
            <a:ext cx="360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C246D3C-862F-4C73-8928-347E381A9763}"/>
              </a:ext>
            </a:extLst>
          </p:cNvPr>
          <p:cNvSpPr/>
          <p:nvPr userDrawn="1"/>
        </p:nvSpPr>
        <p:spPr>
          <a:xfrm>
            <a:off x="704386" y="713698"/>
            <a:ext cx="10767616" cy="5418000"/>
          </a:xfrm>
          <a:custGeom>
            <a:avLst/>
            <a:gdLst>
              <a:gd name="connsiteX0" fmla="*/ 0 w 10783231"/>
              <a:gd name="connsiteY0" fmla="*/ 0 h 5418000"/>
              <a:gd name="connsiteX1" fmla="*/ 97696 w 10783231"/>
              <a:gd name="connsiteY1" fmla="*/ 0 h 5418000"/>
              <a:gd name="connsiteX2" fmla="*/ 97696 w 10783231"/>
              <a:gd name="connsiteY2" fmla="*/ 1578240 h 5418000"/>
              <a:gd name="connsiteX3" fmla="*/ 3148264 w 10783231"/>
              <a:gd name="connsiteY3" fmla="*/ 1578240 h 5418000"/>
              <a:gd name="connsiteX4" fmla="*/ 3148264 w 10783231"/>
              <a:gd name="connsiteY4" fmla="*/ 0 h 5418000"/>
              <a:gd name="connsiteX5" fmla="*/ 10783231 w 10783231"/>
              <a:gd name="connsiteY5" fmla="*/ 0 h 5418000"/>
              <a:gd name="connsiteX6" fmla="*/ 10783231 w 10783231"/>
              <a:gd name="connsiteY6" fmla="*/ 5418000 h 5418000"/>
              <a:gd name="connsiteX7" fmla="*/ 0 w 10783231"/>
              <a:gd name="connsiteY7" fmla="*/ 541800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8" fmla="*/ 3239704 w 10783231"/>
              <a:gd name="connsiteY8" fmla="*/ 1669680 h 5418000"/>
              <a:gd name="connsiteX0" fmla="*/ 3148264 w 10783231"/>
              <a:gd name="connsiteY0" fmla="*/ 1578240 h 5418000"/>
              <a:gd name="connsiteX1" fmla="*/ 3148264 w 10783231"/>
              <a:gd name="connsiteY1" fmla="*/ 0 h 5418000"/>
              <a:gd name="connsiteX2" fmla="*/ 10783231 w 10783231"/>
              <a:gd name="connsiteY2" fmla="*/ 0 h 5418000"/>
              <a:gd name="connsiteX3" fmla="*/ 10783231 w 10783231"/>
              <a:gd name="connsiteY3" fmla="*/ 5418000 h 5418000"/>
              <a:gd name="connsiteX4" fmla="*/ 0 w 10783231"/>
              <a:gd name="connsiteY4" fmla="*/ 5418000 h 5418000"/>
              <a:gd name="connsiteX5" fmla="*/ 0 w 10783231"/>
              <a:gd name="connsiteY5" fmla="*/ 0 h 5418000"/>
              <a:gd name="connsiteX6" fmla="*/ 97696 w 10783231"/>
              <a:gd name="connsiteY6" fmla="*/ 0 h 5418000"/>
              <a:gd name="connsiteX7" fmla="*/ 97696 w 10783231"/>
              <a:gd name="connsiteY7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6" fmla="*/ 97696 w 10783231"/>
              <a:gd name="connsiteY6" fmla="*/ 157824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  <a:gd name="connsiteX5" fmla="*/ 97696 w 10783231"/>
              <a:gd name="connsiteY5" fmla="*/ 0 h 5418000"/>
              <a:gd name="connsiteX0" fmla="*/ 3148264 w 10783231"/>
              <a:gd name="connsiteY0" fmla="*/ 0 h 5418000"/>
              <a:gd name="connsiteX1" fmla="*/ 10783231 w 10783231"/>
              <a:gd name="connsiteY1" fmla="*/ 0 h 5418000"/>
              <a:gd name="connsiteX2" fmla="*/ 10783231 w 10783231"/>
              <a:gd name="connsiteY2" fmla="*/ 5418000 h 5418000"/>
              <a:gd name="connsiteX3" fmla="*/ 0 w 10783231"/>
              <a:gd name="connsiteY3" fmla="*/ 5418000 h 5418000"/>
              <a:gd name="connsiteX4" fmla="*/ 0 w 10783231"/>
              <a:gd name="connsiteY4" fmla="*/ 0 h 541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83231" h="5418000">
                <a:moveTo>
                  <a:pt x="3148264" y="0"/>
                </a:moveTo>
                <a:lnTo>
                  <a:pt x="10783231" y="0"/>
                </a:lnTo>
                <a:lnTo>
                  <a:pt x="10783231" y="5418000"/>
                </a:lnTo>
                <a:lnTo>
                  <a:pt x="0" y="5418000"/>
                </a:lnTo>
                <a:lnTo>
                  <a:pt x="0" y="0"/>
                </a:lnTo>
              </a:path>
            </a:pathLst>
          </a:custGeom>
          <a:noFill/>
          <a:ln>
            <a:solidFill>
              <a:schemeClr val="bg1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1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Image and Author N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786114-9098-435A-92ED-EB5C60A8594F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99A351EC-2A75-45E3-AAA9-061FE77125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7752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7752000 w 10753200"/>
              <a:gd name="connsiteY3" fmla="*/ 5382000 h 5382000"/>
              <a:gd name="connsiteX4" fmla="*/ 0 w 10753200"/>
              <a:gd name="connsiteY4" fmla="*/ 0 h 5382000"/>
              <a:gd name="connsiteX5" fmla="*/ 3000000 w 10753200"/>
              <a:gd name="connsiteY5" fmla="*/ 0 h 5382000"/>
              <a:gd name="connsiteX6" fmla="*/ 3000000 w 10753200"/>
              <a:gd name="connsiteY6" fmla="*/ 5382000 h 5382000"/>
              <a:gd name="connsiteX7" fmla="*/ 0 w 10753200"/>
              <a:gd name="connsiteY7" fmla="*/ 538200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753200" h="5382000">
                <a:moveTo>
                  <a:pt x="7752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7752000" y="5382000"/>
                </a:lnTo>
                <a:close/>
                <a:moveTo>
                  <a:pt x="0" y="0"/>
                </a:moveTo>
                <a:lnTo>
                  <a:pt x="3000000" y="0"/>
                </a:lnTo>
                <a:lnTo>
                  <a:pt x="3000000" y="5382000"/>
                </a:lnTo>
                <a:lnTo>
                  <a:pt x="0" y="5382000"/>
                </a:lnTo>
                <a:close/>
              </a:path>
            </a:pathLst>
          </a:custGeom>
        </p:spPr>
        <p:txBody>
          <a:bodyPr wrap="square" lIns="360000" anchor="ctr">
            <a:noAutofit/>
          </a:bodyPr>
          <a:lstStyle>
            <a:lvl1pPr marL="0" indent="0" algn="l">
              <a:buNone/>
              <a:defRPr sz="1800" i="1"/>
            </a:lvl1pPr>
          </a:lstStyle>
          <a:p>
            <a:r>
              <a:rPr lang="en-US" dirty="0"/>
              <a:t>Insert Your Picture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3677EC-F535-460C-B8F2-2DE379673467}"/>
              </a:ext>
            </a:extLst>
          </p:cNvPr>
          <p:cNvSpPr/>
          <p:nvPr/>
        </p:nvSpPr>
        <p:spPr>
          <a:xfrm>
            <a:off x="3720000" y="359999"/>
            <a:ext cx="4752000" cy="613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C0D9D9-BD9E-4496-B006-48F8564772EA}"/>
              </a:ext>
            </a:extLst>
          </p:cNvPr>
          <p:cNvSpPr/>
          <p:nvPr/>
        </p:nvSpPr>
        <p:spPr>
          <a:xfrm>
            <a:off x="4080000" y="711624"/>
            <a:ext cx="4032000" cy="538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B97580-930D-4D78-B1CF-B3362065422C}"/>
              </a:ext>
            </a:extLst>
          </p:cNvPr>
          <p:cNvSpPr/>
          <p:nvPr/>
        </p:nvSpPr>
        <p:spPr>
          <a:xfrm flipH="1">
            <a:off x="11475311" y="360000"/>
            <a:ext cx="357889" cy="357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9B2250-3DBA-4931-BA35-E001AF48DACB}"/>
              </a:ext>
            </a:extLst>
          </p:cNvPr>
          <p:cNvSpPr/>
          <p:nvPr/>
        </p:nvSpPr>
        <p:spPr>
          <a:xfrm>
            <a:off x="5735688" y="577800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C4AC3B-AEEF-47EF-9226-CF64AC78260D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4512000" y="924339"/>
            <a:ext cx="3168000" cy="3505580"/>
          </a:xfrm>
        </p:spPr>
        <p:txBody>
          <a:bodyPr lIns="0" tIns="0" rIns="0" bIns="0" anchor="b">
            <a:normAutofit/>
          </a:bodyPr>
          <a:lstStyle>
            <a:lvl1pPr algn="ctr">
              <a:lnSpc>
                <a:spcPct val="80000"/>
              </a:lnSpc>
              <a:defRPr sz="4000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BF959-E47C-478B-BD16-0D4D033531B8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4512000" y="5166704"/>
            <a:ext cx="3168000" cy="76695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5E8A1-43CB-4B51-9B45-2010B5833B02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58FB8-19A9-47B1-8D16-FC78E7E2D1ED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344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029B8-590B-4709-B45D-CCE1274F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858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C8399-AFEE-4A79-9D20-853B44756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052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9960140-2A2E-4503-8278-0345FDE319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5D2181E-D15A-4350-A32F-D47DCEDEF4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7DDFAA-3A73-4B3E-B81D-B1D2C1818390}"/>
              </a:ext>
            </a:extLst>
          </p:cNvPr>
          <p:cNvSpPr/>
          <p:nvPr userDrawn="1"/>
        </p:nvSpPr>
        <p:spPr>
          <a:xfrm>
            <a:off x="5735687" y="5778000"/>
            <a:ext cx="720625" cy="108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9C2B09-A978-456B-A8F2-C766DA7A81D8}"/>
              </a:ext>
            </a:extLst>
          </p:cNvPr>
          <p:cNvSpPr/>
          <p:nvPr userDrawn="1"/>
        </p:nvSpPr>
        <p:spPr>
          <a:xfrm>
            <a:off x="5735688" y="0"/>
            <a:ext cx="720624" cy="1080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838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87E81-20CC-4C8C-BB1D-A38B4DAD5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7CDCC-7A8F-411F-AD9C-3B24B058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33D20-35D1-490A-BD78-47D062FBE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B6B5F-82CD-40A1-8FD6-717BF4D105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A430C2-A8FB-4210-A7D3-AB7A97B87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76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D959E-3051-49C8-AC81-F2B64A84F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7873"/>
            <a:ext cx="5157787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537F1-D747-4E81-81B9-B5716EA59D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944379-270F-4361-94CB-AD13F914E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7873"/>
            <a:ext cx="5183188" cy="7672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ECA14-4888-4C66-A15F-6B781D074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0623264-E0F5-4AB3-B974-14E2E3B66D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0C66A2F-89F8-40C6-8391-D53AEF0DF7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1072358-6CE0-4D6C-9CE9-35BFA6D1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2631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D45207B-6715-4F5E-9B3F-D1BC499956ED}"/>
              </a:ext>
            </a:extLst>
          </p:cNvPr>
          <p:cNvSpPr/>
          <p:nvPr userDrawn="1"/>
        </p:nvSpPr>
        <p:spPr>
          <a:xfrm>
            <a:off x="360000" y="360000"/>
            <a:ext cx="11473200" cy="613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780D37-79E5-4C07-986A-D7B39C10D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4522"/>
            <a:ext cx="10515600" cy="796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D4B9F-5853-4E4D-875D-99C8E8C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37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2154-E8DC-43D0-914D-21ADE1267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378" y="6236849"/>
            <a:ext cx="41148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EC2-DEC6-4324-B094-081B721F8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68408" y="6236849"/>
            <a:ext cx="2743200" cy="150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2B3E-4E3B-4D3F-AC29-B6E963F9C7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5B6CB50-3B36-4CE9-A038-847D2A6D1A5E}"/>
              </a:ext>
            </a:extLst>
          </p:cNvPr>
          <p:cNvSpPr/>
          <p:nvPr userDrawn="1"/>
        </p:nvSpPr>
        <p:spPr>
          <a:xfrm>
            <a:off x="720000" y="720000"/>
            <a:ext cx="10753200" cy="5382000"/>
          </a:xfrm>
          <a:custGeom>
            <a:avLst/>
            <a:gdLst>
              <a:gd name="connsiteX0" fmla="*/ 0 w 10753200"/>
              <a:gd name="connsiteY0" fmla="*/ 0 h 5382000"/>
              <a:gd name="connsiteX1" fmla="*/ 2946000 w 10753200"/>
              <a:gd name="connsiteY1" fmla="*/ 0 h 5382000"/>
              <a:gd name="connsiteX2" fmla="*/ 2946000 w 10753200"/>
              <a:gd name="connsiteY2" fmla="*/ 745624 h 5382000"/>
              <a:gd name="connsiteX3" fmla="*/ 7806000 w 10753200"/>
              <a:gd name="connsiteY3" fmla="*/ 745624 h 5382000"/>
              <a:gd name="connsiteX4" fmla="*/ 7806000 w 10753200"/>
              <a:gd name="connsiteY4" fmla="*/ 0 h 5382000"/>
              <a:gd name="connsiteX5" fmla="*/ 10753200 w 10753200"/>
              <a:gd name="connsiteY5" fmla="*/ 0 h 5382000"/>
              <a:gd name="connsiteX6" fmla="*/ 10753200 w 10753200"/>
              <a:gd name="connsiteY6" fmla="*/ 5382000 h 5382000"/>
              <a:gd name="connsiteX7" fmla="*/ 0 w 10753200"/>
              <a:gd name="connsiteY7" fmla="*/ 5382000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8" fmla="*/ 7897440 w 10753200"/>
              <a:gd name="connsiteY8" fmla="*/ 837064 h 5382000"/>
              <a:gd name="connsiteX0" fmla="*/ 7806000 w 10753200"/>
              <a:gd name="connsiteY0" fmla="*/ 745624 h 5382000"/>
              <a:gd name="connsiteX1" fmla="*/ 7806000 w 10753200"/>
              <a:gd name="connsiteY1" fmla="*/ 0 h 5382000"/>
              <a:gd name="connsiteX2" fmla="*/ 10753200 w 10753200"/>
              <a:gd name="connsiteY2" fmla="*/ 0 h 5382000"/>
              <a:gd name="connsiteX3" fmla="*/ 10753200 w 10753200"/>
              <a:gd name="connsiteY3" fmla="*/ 5382000 h 5382000"/>
              <a:gd name="connsiteX4" fmla="*/ 0 w 10753200"/>
              <a:gd name="connsiteY4" fmla="*/ 5382000 h 5382000"/>
              <a:gd name="connsiteX5" fmla="*/ 0 w 10753200"/>
              <a:gd name="connsiteY5" fmla="*/ 0 h 5382000"/>
              <a:gd name="connsiteX6" fmla="*/ 2946000 w 10753200"/>
              <a:gd name="connsiteY6" fmla="*/ 0 h 5382000"/>
              <a:gd name="connsiteX7" fmla="*/ 2946000 w 10753200"/>
              <a:gd name="connsiteY7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  <a:gd name="connsiteX6" fmla="*/ 2946000 w 10753200"/>
              <a:gd name="connsiteY6" fmla="*/ 745624 h 5382000"/>
              <a:gd name="connsiteX0" fmla="*/ 7806000 w 10753200"/>
              <a:gd name="connsiteY0" fmla="*/ 0 h 5382000"/>
              <a:gd name="connsiteX1" fmla="*/ 10753200 w 10753200"/>
              <a:gd name="connsiteY1" fmla="*/ 0 h 5382000"/>
              <a:gd name="connsiteX2" fmla="*/ 10753200 w 10753200"/>
              <a:gd name="connsiteY2" fmla="*/ 5382000 h 5382000"/>
              <a:gd name="connsiteX3" fmla="*/ 0 w 10753200"/>
              <a:gd name="connsiteY3" fmla="*/ 5382000 h 5382000"/>
              <a:gd name="connsiteX4" fmla="*/ 0 w 10753200"/>
              <a:gd name="connsiteY4" fmla="*/ 0 h 5382000"/>
              <a:gd name="connsiteX5" fmla="*/ 2946000 w 10753200"/>
              <a:gd name="connsiteY5" fmla="*/ 0 h 538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3200" h="5382000">
                <a:moveTo>
                  <a:pt x="7806000" y="0"/>
                </a:moveTo>
                <a:lnTo>
                  <a:pt x="10753200" y="0"/>
                </a:lnTo>
                <a:lnTo>
                  <a:pt x="10753200" y="5382000"/>
                </a:lnTo>
                <a:lnTo>
                  <a:pt x="0" y="5382000"/>
                </a:lnTo>
                <a:lnTo>
                  <a:pt x="0" y="0"/>
                </a:lnTo>
                <a:lnTo>
                  <a:pt x="2946000" y="0"/>
                </a:lnTo>
              </a:path>
            </a:pathLst>
          </a:custGeom>
          <a:noFill/>
          <a:ln>
            <a:solidFill>
              <a:schemeClr val="accent3"/>
            </a:solidFill>
            <a:headEnd type="diamond"/>
            <a:tailEnd type="diamon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34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3" r:id="rId5"/>
    <p:sldLayoutId id="2147483664" r:id="rId6"/>
    <p:sldLayoutId id="2147483651" r:id="rId7"/>
    <p:sldLayoutId id="2147483652" r:id="rId8"/>
    <p:sldLayoutId id="2147483653" r:id="rId9"/>
    <p:sldLayoutId id="2147483654" r:id="rId10"/>
    <p:sldLayoutId id="2147483661" r:id="rId11"/>
    <p:sldLayoutId id="2147483665" r:id="rId12"/>
    <p:sldLayoutId id="2147483666" r:id="rId13"/>
    <p:sldLayoutId id="2147483668" r:id="rId14"/>
    <p:sldLayoutId id="2147483655" r:id="rId15"/>
    <p:sldLayoutId id="2147483667" r:id="rId16"/>
    <p:sldLayoutId id="2147483656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i="0" kern="1200" spc="-15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Garamond" panose="02020404030301010803" pitchFamily="18" charset="0"/>
        <a:buChar char="°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7D730A-05C3-4824-99A7-4911AE0DF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8300" y="2042319"/>
            <a:ext cx="4012998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latin typeface="Roboto Black" panose="02000000000000000000" pitchFamily="2" charset="0"/>
                <a:ea typeface="Roboto Black" panose="02000000000000000000" pitchFamily="2" charset="0"/>
              </a:rPr>
              <a:t>Why Christ Had to Die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6AC3F12-360E-4CF2-98CE-B7BC1F285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8300" y="4606867"/>
            <a:ext cx="3933700" cy="1145371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5:8</a:t>
            </a:r>
          </a:p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Corinthians 2:2</a:t>
            </a: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4E1D3972-2DD0-4391-858D-59E2607DB48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7797" r="7797"/>
          <a:stretch/>
        </p:blipFill>
        <p:spPr>
          <a:xfrm>
            <a:off x="720000" y="720000"/>
            <a:ext cx="6818300" cy="538200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9E3237D-B88E-401F-80F2-02DAC4AF5694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371589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What Did His Death Make Available to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52578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Remission of sins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Matthew 26:28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Reconciliation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 Corinthians 5:20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Redemption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Colossians 1:13-14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71EE1E-FBCF-4A73-B1E0-98EAF537FAD9}"/>
              </a:ext>
            </a:extLst>
          </p:cNvPr>
          <p:cNvSpPr txBox="1">
            <a:spLocks/>
          </p:cNvSpPr>
          <p:nvPr/>
        </p:nvSpPr>
        <p:spPr>
          <a:xfrm>
            <a:off x="6096000" y="1819469"/>
            <a:ext cx="5257800" cy="4246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Garamond" panose="02020404030301010803" pitchFamily="18" charset="0"/>
              <a:buChar char="°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Justification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5:9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Heirs with Christ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8:16-17</a:t>
            </a:r>
          </a:p>
        </p:txBody>
      </p:sp>
    </p:spTree>
    <p:extLst>
      <p:ext uri="{BB962C8B-B14F-4D97-AF65-F5344CB8AC3E}">
        <p14:creationId xmlns:p14="http://schemas.microsoft.com/office/powerpoint/2010/main" val="3753851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1B8-6082-40D7-BC80-25D75796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Why Christ Had to Die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2F4DC80-D765-443C-B33E-22490DDF5A5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/>
          <a:stretch/>
        </p:blipFill>
        <p:spPr>
          <a:xfrm flipH="1">
            <a:off x="774436" y="2276670"/>
            <a:ext cx="4184195" cy="349898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044F1-332E-408F-8155-362F9997C7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8630" y="724048"/>
            <a:ext cx="6536683" cy="15097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494D7-588B-4401-916F-F0AD361CEFD8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D54D6F1-2252-4875-8C21-62746A6BB332}"/>
              </a:ext>
            </a:extLst>
          </p:cNvPr>
          <p:cNvSpPr txBox="1">
            <a:spLocks/>
          </p:cNvSpPr>
          <p:nvPr/>
        </p:nvSpPr>
        <p:spPr>
          <a:xfrm>
            <a:off x="5125617" y="1996751"/>
            <a:ext cx="6192415" cy="40693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Garamond" panose="02020404030301010803" pitchFamily="18" charset="0"/>
              <a:buChar char="°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Share in Christ’s benefits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FFFF00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By being “in” Christ</a:t>
            </a:r>
          </a:p>
          <a:p>
            <a:pPr lvl="2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Galatians 3:26-27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We are not accidently saved</a:t>
            </a:r>
            <a:endParaRPr lang="en-US" sz="3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CB52810-3DDA-403C-AE2C-30EB2CBF9077}"/>
              </a:ext>
            </a:extLst>
          </p:cNvPr>
          <p:cNvSpPr/>
          <p:nvPr/>
        </p:nvSpPr>
        <p:spPr>
          <a:xfrm>
            <a:off x="5125617" y="4404049"/>
            <a:ext cx="5436636" cy="137160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F2E44C-112D-4287-A81C-7FB6AE835016}"/>
              </a:ext>
            </a:extLst>
          </p:cNvPr>
          <p:cNvSpPr txBox="1"/>
          <p:nvPr/>
        </p:nvSpPr>
        <p:spPr>
          <a:xfrm>
            <a:off x="5125617" y="4618653"/>
            <a:ext cx="543663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dirty="0">
                <a:latin typeface="Roboto Medium" panose="02000000000000000000" pitchFamily="2" charset="0"/>
                <a:ea typeface="Roboto Medium" panose="02000000000000000000" pitchFamily="2" charset="0"/>
              </a:rPr>
              <a:t>If we are saved it is because</a:t>
            </a:r>
            <a:br>
              <a:rPr lang="en-US" sz="29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US" sz="2900" dirty="0">
                <a:latin typeface="Roboto Medium" panose="02000000000000000000" pitchFamily="2" charset="0"/>
                <a:ea typeface="Roboto Medium" panose="02000000000000000000" pitchFamily="2" charset="0"/>
              </a:rPr>
              <a:t>we have </a:t>
            </a:r>
            <a:r>
              <a:rPr lang="en-US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purposed</a:t>
            </a:r>
            <a:r>
              <a:rPr lang="en-US" sz="2900" dirty="0">
                <a:latin typeface="Roboto Medium" panose="02000000000000000000" pitchFamily="2" charset="0"/>
                <a:ea typeface="Roboto Medium" panose="02000000000000000000" pitchFamily="2" charset="0"/>
              </a:rPr>
              <a:t> to obey Him!</a:t>
            </a:r>
          </a:p>
        </p:txBody>
      </p:sp>
    </p:spTree>
    <p:extLst>
      <p:ext uri="{BB962C8B-B14F-4D97-AF65-F5344CB8AC3E}">
        <p14:creationId xmlns:p14="http://schemas.microsoft.com/office/powerpoint/2010/main" val="1029612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1B8-6082-40D7-BC80-25D75796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Why Christ Had to Die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2F4DC80-D765-443C-B33E-22490DDF5A5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/>
          <a:stretch/>
        </p:blipFill>
        <p:spPr>
          <a:xfrm flipH="1">
            <a:off x="774436" y="2276670"/>
            <a:ext cx="4184195" cy="349898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044F1-332E-408F-8155-362F9997C7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8630" y="3159336"/>
            <a:ext cx="6536683" cy="1509713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Why Did Jesus Have to Die?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494D7-588B-4401-916F-F0AD361CEFD8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876629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/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Why Did Jesus Have to Die?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Satisfy the demands of justice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Ezekiel 18:20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Jeremiah 10:23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6:18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Titus 1:2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Acts 17:30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11:22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3:23-26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484912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/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Why Did Jesus Have to Die?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To change the disposition of the sinner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12:5-7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 Corinthians 2:6-9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John 4:19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To set an example for man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Philippians 2:8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4:15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844665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/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Why Did Jesus Have to Die?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To destroy the works of Satan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2:14; 1 John 3:8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9:11-12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 Corinthians 5:21; Isaiah 53:6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To fulfill God’s eternal purpose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Ephesians 3:10-11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Acts 20:28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054224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1B8-6082-40D7-BC80-25D75796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Why Christ Had to Die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2F4DC80-D765-443C-B33E-22490DDF5A5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/>
          <a:stretch/>
        </p:blipFill>
        <p:spPr>
          <a:xfrm flipH="1">
            <a:off x="774436" y="2276670"/>
            <a:ext cx="4184195" cy="349898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044F1-332E-408F-8155-362F9997C7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8630" y="3159336"/>
            <a:ext cx="6536683" cy="15097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What His Death</a:t>
            </a:r>
            <a:b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</a:br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Reveals to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494D7-588B-4401-916F-F0AD361CEFD8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148930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What His Death Reveals to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The awfulness of sin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8:1-4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Hebrews 10:1-4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The magnitude of God’s love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John 3:16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Romans 5:8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1 John 4:10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Luke 22:44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343251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F564-3102-436F-B74D-41C217AD7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1881"/>
            <a:ext cx="10515600" cy="796166"/>
          </a:xfrm>
        </p:spPr>
        <p:txBody>
          <a:bodyPr>
            <a:normAutofit/>
          </a:bodyPr>
          <a:lstStyle/>
          <a:p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What His Death Reveals to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65B1D-796B-4897-9A36-67EB64BF2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9469"/>
            <a:ext cx="10515600" cy="4246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The value of the soul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Matthew 16:26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Roboto" panose="02000000000000000000" pitchFamily="2" charset="0"/>
                <a:ea typeface="Roboto" panose="02000000000000000000" pitchFamily="2" charset="0"/>
              </a:rPr>
              <a:t>The penalty for sin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Matthew 25:41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 Thessalonians 1:7-9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chemeClr val="accent2">
                    <a:lumMod val="75000"/>
                  </a:schemeClr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 Corinthians 5:10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CDF079-8E9F-464C-BF94-9E1DF3F14C72}"/>
              </a:ext>
            </a:extLst>
          </p:cNvPr>
          <p:cNvCxnSpPr>
            <a:cxnSpLocks/>
          </p:cNvCxnSpPr>
          <p:nvPr/>
        </p:nvCxnSpPr>
        <p:spPr>
          <a:xfrm>
            <a:off x="1803918" y="1634702"/>
            <a:ext cx="85841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E25A34A-B0FB-4327-80CD-09168D8C38C2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64118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D1B8-6082-40D7-BC80-25D75796C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latin typeface="Roboto Medium" panose="02000000000000000000" pitchFamily="2" charset="0"/>
                <a:ea typeface="Roboto Medium" panose="02000000000000000000" pitchFamily="2" charset="0"/>
              </a:rPr>
              <a:t>Why Christ Had to Die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2F4DC80-D765-443C-B33E-22490DDF5A5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/>
          <a:stretch/>
        </p:blipFill>
        <p:spPr>
          <a:xfrm flipH="1">
            <a:off x="774436" y="2276670"/>
            <a:ext cx="4184195" cy="349898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A044F1-332E-408F-8155-362F9997C7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8630" y="3159336"/>
            <a:ext cx="6536683" cy="15097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What Did His Death</a:t>
            </a:r>
            <a:b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</a:br>
            <a:r>
              <a:rPr lang="en-US" sz="3800" dirty="0">
                <a:latin typeface="Roboto Black" panose="02000000000000000000" pitchFamily="2" charset="0"/>
                <a:ea typeface="Roboto Black" panose="02000000000000000000" pitchFamily="2" charset="0"/>
              </a:rPr>
              <a:t>Make Available to Us?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B494D7-588B-4401-916F-F0AD361CEFD8}"/>
              </a:ext>
            </a:extLst>
          </p:cNvPr>
          <p:cNvSpPr txBox="1"/>
          <p:nvPr/>
        </p:nvSpPr>
        <p:spPr>
          <a:xfrm>
            <a:off x="0" y="6550092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9122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MS-Theme-Water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MS-Theme-Wate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 Conference Presentation_Win32_SB v2" id="{BC88B365-8E38-4ABB-98F4-3EC291BC7C6D}" vid="{68186960-B69F-4045-8CE0-AF496D95D6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94B7CA-1290-47DA-A8FD-EC74EF42B4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7FF9F3B-DE24-4577-9CF6-31E167D48E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08899-44E9-47BE-97CD-9D5D01FB74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conference presentation</Template>
  <TotalTime>94</TotalTime>
  <Words>461</Words>
  <Application>Microsoft Office PowerPoint</Application>
  <PresentationFormat>Widescreen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Garamond</vt:lpstr>
      <vt:lpstr>Roboto</vt:lpstr>
      <vt:lpstr>Roboto Black</vt:lpstr>
      <vt:lpstr>Roboto Medium</vt:lpstr>
      <vt:lpstr>Office Theme</vt:lpstr>
      <vt:lpstr>Why Christ Had to Die</vt:lpstr>
      <vt:lpstr>Why Christ Had to Die</vt:lpstr>
      <vt:lpstr>Why Did Jesus Have to Die?</vt:lpstr>
      <vt:lpstr>Why Did Jesus Have to Die?</vt:lpstr>
      <vt:lpstr>Why Did Jesus Have to Die?</vt:lpstr>
      <vt:lpstr>Why Christ Had to Die</vt:lpstr>
      <vt:lpstr>What His Death Reveals to Us</vt:lpstr>
      <vt:lpstr>What His Death Reveals to Us</vt:lpstr>
      <vt:lpstr>Why Christ Had to Die</vt:lpstr>
      <vt:lpstr>What Did His Death Make Available to Us?</vt:lpstr>
      <vt:lpstr>Why Christ Had to Die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Christ Had to Die</dc:title>
  <dc:creator>Richard Thetford</dc:creator>
  <cp:lastModifiedBy>Richard Thetford</cp:lastModifiedBy>
  <cp:revision>10</cp:revision>
  <dcterms:created xsi:type="dcterms:W3CDTF">2021-07-02T16:15:19Z</dcterms:created>
  <dcterms:modified xsi:type="dcterms:W3CDTF">2021-12-19T21:02:16Z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