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99" r:id="rId3"/>
    <p:sldId id="300" r:id="rId4"/>
    <p:sldId id="301" r:id="rId5"/>
    <p:sldId id="30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pos="5112" userDrawn="1">
          <p15:clr>
            <a:srgbClr val="A4A3A4"/>
          </p15:clr>
        </p15:guide>
        <p15:guide id="3" pos="612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9559" autoAdjust="0"/>
  </p:normalViewPr>
  <p:slideViewPr>
    <p:cSldViewPr>
      <p:cViewPr varScale="1">
        <p:scale>
          <a:sx n="110" d="100"/>
          <a:sy n="110" d="100"/>
        </p:scale>
        <p:origin x="1542" y="102"/>
      </p:cViewPr>
      <p:guideLst>
        <p:guide pos="2880"/>
        <p:guide pos="5112"/>
        <p:guide pos="6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7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2/25/2018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2/25/2018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" y="0"/>
            <a:ext cx="9141524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9144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96" y="4724400"/>
            <a:ext cx="914162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4800600"/>
            <a:ext cx="6858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5943600"/>
            <a:ext cx="6858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169" y="685800"/>
            <a:ext cx="477774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2/25/2018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548640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2411" y="2362200"/>
            <a:ext cx="24003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0" y="0"/>
            <a:ext cx="54864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2411" y="4355592"/>
            <a:ext cx="24003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1620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1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2/25/2018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2/25/2018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2/25/2018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0659" y="685800"/>
            <a:ext cx="542925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2/25/2018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190" y="6583680"/>
            <a:ext cx="9141620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190" y="65836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30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Why Am I Here?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3AABE2-06DB-4C39-8F67-B33DE874C07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4DD5-B69F-47C7-978F-5DAB8920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7360"/>
            <a:ext cx="8229600" cy="67564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More Than Physical 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B973D-A82F-4A8C-8B6C-1D1772A0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186"/>
            <a:ext cx="8229600" cy="46546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Made in the Image of God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1:26-27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Man possesses a soul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10:28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12:9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Ecclesiastes 12:7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FEB653-BCEB-4076-8DC8-E94BF7F94F9C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A02830-B294-47BB-AC6B-13FE12C45FAA}"/>
              </a:ext>
            </a:extLst>
          </p:cNvPr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D95DDB-87BB-4400-BB91-2F58075463F8}"/>
              </a:ext>
            </a:extLst>
          </p:cNvPr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D7FB7-A173-4090-8094-BDA0934CDCB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06C832-7ED0-4066-975D-1CCAF4F87B14}"/>
              </a:ext>
            </a:extLst>
          </p:cNvPr>
          <p:cNvSpPr/>
          <p:nvPr/>
        </p:nvSpPr>
        <p:spPr>
          <a:xfrm>
            <a:off x="0" y="6245423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12FFB3-E209-4229-9EE4-3896AC2DECD0}"/>
              </a:ext>
            </a:extLst>
          </p:cNvPr>
          <p:cNvSpPr/>
          <p:nvPr/>
        </p:nvSpPr>
        <p:spPr>
          <a:xfrm>
            <a:off x="304800" y="6172200"/>
            <a:ext cx="8534400" cy="73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507701F-4B70-45B5-B53F-BD4750358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664" y="1981200"/>
            <a:ext cx="3811336" cy="411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1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4DD5-B69F-47C7-978F-5DAB8920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7360"/>
            <a:ext cx="8229600" cy="67564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 Possessions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B973D-A82F-4A8C-8B6C-1D1772A0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186"/>
            <a:ext cx="8229600" cy="46546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Success is often gauged by what one has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12:15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16:26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FEB653-BCEB-4076-8DC8-E94BF7F94F9C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A02830-B294-47BB-AC6B-13FE12C45FAA}"/>
              </a:ext>
            </a:extLst>
          </p:cNvPr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D95DDB-87BB-4400-BB91-2F58075463F8}"/>
              </a:ext>
            </a:extLst>
          </p:cNvPr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D7FB7-A173-4090-8094-BDA0934CDCB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06C832-7ED0-4066-975D-1CCAF4F87B14}"/>
              </a:ext>
            </a:extLst>
          </p:cNvPr>
          <p:cNvSpPr/>
          <p:nvPr/>
        </p:nvSpPr>
        <p:spPr>
          <a:xfrm>
            <a:off x="0" y="6245423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12FFB3-E209-4229-9EE4-3896AC2DECD0}"/>
              </a:ext>
            </a:extLst>
          </p:cNvPr>
          <p:cNvSpPr/>
          <p:nvPr/>
        </p:nvSpPr>
        <p:spPr>
          <a:xfrm>
            <a:off x="304800" y="6172200"/>
            <a:ext cx="8534400" cy="73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83975E9-3B76-4CC6-9C75-DB5F652FAD6D}"/>
              </a:ext>
            </a:extLst>
          </p:cNvPr>
          <p:cNvSpPr/>
          <p:nvPr/>
        </p:nvSpPr>
        <p:spPr>
          <a:xfrm>
            <a:off x="457200" y="3886200"/>
            <a:ext cx="8229600" cy="1219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D1AE-9AB6-4BC9-83BF-B311A1DB976E}"/>
              </a:ext>
            </a:extLst>
          </p:cNvPr>
          <p:cNvSpPr txBox="1"/>
          <p:nvPr/>
        </p:nvSpPr>
        <p:spPr>
          <a:xfrm>
            <a:off x="457200" y="39988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teaches that we are here for a purpose and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has told us what our purpose in life really is</a:t>
            </a:r>
          </a:p>
        </p:txBody>
      </p:sp>
    </p:spTree>
    <p:extLst>
      <p:ext uri="{BB962C8B-B14F-4D97-AF65-F5344CB8AC3E}">
        <p14:creationId xmlns:p14="http://schemas.microsoft.com/office/powerpoint/2010/main" val="136021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4DD5-B69F-47C7-978F-5DAB8920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7360"/>
            <a:ext cx="8229600" cy="67564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Purpose in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B973D-A82F-4A8C-8B6C-1D1772A0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186"/>
            <a:ext cx="8229600" cy="46546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Glorify God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3:16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6:20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Magnify Christ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1:20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5:23</a:t>
            </a:r>
          </a:p>
          <a:p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FEB653-BCEB-4076-8DC8-E94BF7F94F9C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A02830-B294-47BB-AC6B-13FE12C45FAA}"/>
              </a:ext>
            </a:extLst>
          </p:cNvPr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D95DDB-87BB-4400-BB91-2F58075463F8}"/>
              </a:ext>
            </a:extLst>
          </p:cNvPr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D7FB7-A173-4090-8094-BDA0934CDCB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06C832-7ED0-4066-975D-1CCAF4F87B14}"/>
              </a:ext>
            </a:extLst>
          </p:cNvPr>
          <p:cNvSpPr/>
          <p:nvPr/>
        </p:nvSpPr>
        <p:spPr>
          <a:xfrm>
            <a:off x="0" y="6245423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12FFB3-E209-4229-9EE4-3896AC2DECD0}"/>
              </a:ext>
            </a:extLst>
          </p:cNvPr>
          <p:cNvSpPr/>
          <p:nvPr/>
        </p:nvSpPr>
        <p:spPr>
          <a:xfrm>
            <a:off x="304800" y="6172200"/>
            <a:ext cx="8534400" cy="73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A4C33D3-C2F1-443A-9471-E7E3397AD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63" y="1249342"/>
            <a:ext cx="4160858" cy="41608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2851581-74BF-4D09-87ED-28ED8D3F2397}"/>
              </a:ext>
            </a:extLst>
          </p:cNvPr>
          <p:cNvSpPr/>
          <p:nvPr/>
        </p:nvSpPr>
        <p:spPr>
          <a:xfrm>
            <a:off x="4500063" y="4953000"/>
            <a:ext cx="4160858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9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4DD5-B69F-47C7-978F-5DAB8920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7360"/>
            <a:ext cx="8229600" cy="67564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Purpose in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B973D-A82F-4A8C-8B6C-1D1772A0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186"/>
            <a:ext cx="8229600" cy="465461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Help Others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6:10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15:1</a:t>
            </a:r>
          </a:p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To Prepare for Heaven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1:3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FEB653-BCEB-4076-8DC8-E94BF7F94F9C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A02830-B294-47BB-AC6B-13FE12C45FAA}"/>
              </a:ext>
            </a:extLst>
          </p:cNvPr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D95DDB-87BB-4400-BB91-2F58075463F8}"/>
              </a:ext>
            </a:extLst>
          </p:cNvPr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D7FB7-A173-4090-8094-BDA0934CDCB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06C832-7ED0-4066-975D-1CCAF4F87B14}"/>
              </a:ext>
            </a:extLst>
          </p:cNvPr>
          <p:cNvSpPr/>
          <p:nvPr/>
        </p:nvSpPr>
        <p:spPr>
          <a:xfrm>
            <a:off x="0" y="6245423"/>
            <a:ext cx="9144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12FFB3-E209-4229-9EE4-3896AC2DECD0}"/>
              </a:ext>
            </a:extLst>
          </p:cNvPr>
          <p:cNvSpPr/>
          <p:nvPr/>
        </p:nvSpPr>
        <p:spPr>
          <a:xfrm>
            <a:off x="304800" y="6172200"/>
            <a:ext cx="8534400" cy="73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5FB7625-5F76-48E2-A3FD-F9AAB3D8070C}"/>
              </a:ext>
            </a:extLst>
          </p:cNvPr>
          <p:cNvSpPr/>
          <p:nvPr/>
        </p:nvSpPr>
        <p:spPr>
          <a:xfrm>
            <a:off x="3124200" y="4495800"/>
            <a:ext cx="2971800" cy="159722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731D91-E410-4340-A3F3-9A16796AFCBD}"/>
              </a:ext>
            </a:extLst>
          </p:cNvPr>
          <p:cNvSpPr txBox="1"/>
          <p:nvPr/>
        </p:nvSpPr>
        <p:spPr>
          <a:xfrm>
            <a:off x="3124200" y="4495800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Glorify God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Magnify Christ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 Others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 for Heaven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44DF123-27C0-4314-9154-4119AA48E4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43" y="4586305"/>
            <a:ext cx="1935315" cy="14563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C5C36AD-7B7E-4417-A9BB-1CED823226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685" y="4572000"/>
            <a:ext cx="1935315" cy="14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17271.potx" id="{FAD70E18-2F21-4BAE-983F-13051C6D1C17}" vid="{4B4DF9DC-15EC-4671-A52A-56A08B977F1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 presentation (widescreen)</Template>
  <TotalTime>73</TotalTime>
  <Words>123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Corbel</vt:lpstr>
      <vt:lpstr>Euphemia</vt:lpstr>
      <vt:lpstr>Wingdings</vt:lpstr>
      <vt:lpstr>Banded Design Blue 16x9</vt:lpstr>
      <vt:lpstr>Why Am I Here?</vt:lpstr>
      <vt:lpstr>Life is More Than Physical Existence</vt:lpstr>
      <vt:lpstr>Material Possessions</vt:lpstr>
      <vt:lpstr>My Purpose in Life</vt:lpstr>
      <vt:lpstr>My Purpose in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Am I Here?</dc:title>
  <dc:creator>Richard Thetford</dc:creator>
  <cp:lastModifiedBy>Richard Thetford</cp:lastModifiedBy>
  <cp:revision>8</cp:revision>
  <dcterms:created xsi:type="dcterms:W3CDTF">2017-10-02T23:16:43Z</dcterms:created>
  <dcterms:modified xsi:type="dcterms:W3CDTF">2018-02-25T19:15:28Z</dcterms:modified>
</cp:coreProperties>
</file>