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88EB-FE97-4F5F-8377-A0F96177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F6809-40B7-49CC-BA62-F605AC07D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688C-0770-462B-8038-E8B6690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851E-7D82-47D6-80EE-2CC3DB3A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97956-AD72-432A-80D4-05B456F4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4BE7-2D05-4A4F-997A-44A243F6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8B935-AB40-4C27-8746-0A9BBD3A4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CB9C-7309-40AD-9409-7A545CC4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8626-38C4-497A-AF9F-C89D05D2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7B7CA-7210-444D-A002-B9E99CA5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4D7B6-9178-40F9-923D-E829FFC5B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29870-5EE9-4423-8D81-52FCCBFBB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EC783-124C-48DF-BB2A-999D8B4F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35D51-3674-466D-91D6-4A26C312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2FA8-7447-4410-BA31-81EB143F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6A92-09CE-4841-A6D7-108FE861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D3E8-34F1-4D5E-B4CA-8CBF3658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C056-13EB-403B-AE09-905BE4C0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266A-927D-4E7B-8356-82893E18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C4D9A-92A9-4E58-9389-F78B9801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1124-5B27-48E1-8517-4220565B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FDD4-C4C7-4962-B5F6-75A77DCC9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1C6A-ECDA-4DE9-B97A-6FCFC97E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2F144-F7A5-4387-A79D-AF42D54E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47AF-CCC2-41F4-B34F-92B3BDED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D301-54EB-49F9-9FD9-539747C8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C0B15-4FEF-435D-8E2C-9FE063C80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A753-E2F2-4978-B604-C3CD5FD70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3F9B5-34BE-4B29-AA40-608EF816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AF2C5-9CFF-4BED-83FD-C656B566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869-DCFB-4262-87C2-51CE3AC9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7C24-CA81-45C2-9250-D6C566F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2F969-ABAD-4170-93CD-61B9938D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0D2F1-5A5F-4A85-9043-55B1F2B47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0B983-79A2-4CF5-A3DC-50248B36B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DDF13-0357-41E4-AA93-3AB1E98DB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7B133-11F2-43A2-ABAB-D0C97390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7ACCA-9A2D-4106-AB38-D6741AFC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EB6DE-0268-459F-9E5D-AA0DFD5D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FC29-0107-4E1C-B39B-4B3F1F9C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FF9E1-5256-4035-B0B4-E9313192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6E156-BA57-4E95-A486-6B85A552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C4B48-2CC0-446F-B948-B79F7623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F0DF9-00E2-4838-8479-91BA8147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9DC3F-E2EB-477D-816B-DF6ACAA4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BC4D0-15DA-4B4A-AA93-494EF387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78FF-82D6-4C65-ADD3-87637512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A756-E610-4E2B-88E0-9689A5840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EE7D9-CE77-4DF9-88CC-87034FA2D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F52E-047F-49B5-9018-D891F828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AC9F9-EF43-4983-A39B-850E443A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19270-C54F-4E3B-9F84-1520F655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4E3C-0990-4F3B-9428-71BEFD4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88C9B-C1FD-42C9-B916-D658F68D9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72E7E-0543-4416-B915-6092F827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E1CCC-2A91-4BD0-996B-5A70AA84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ADAB7-E49F-4AB8-BBEC-691C10A5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78205-63B9-430D-A947-B7CAE1B9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D1127-845D-4C57-A353-1C738359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59CD1-A8C6-4DFC-92EA-3B793D3A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0B962-475D-4578-BA19-30A7C083C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DD53-8718-4A28-AA3F-29C80DB5018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E806-320F-4998-826D-5EBAEA44C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E399-D901-48C4-A390-274BF164C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0B47-35CF-463E-9684-A26C72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C3FC13-E370-43F9-9585-B8D76298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8ACFF-C35C-4B2C-98A5-C431E8408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152" y="1477475"/>
            <a:ext cx="7256016" cy="94613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Who is Able to Stand?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57F6-EE24-49C6-970E-5FDE53D0B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981" y="4187954"/>
            <a:ext cx="3435662" cy="46393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Revelation 6:17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29BD6-0815-43A0-9A4B-BBF8AB9D859D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7752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1298F8-5DEA-48C6-B9A9-A109150AF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5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2260D-B77D-46D0-9598-DC695A97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967" y="107673"/>
            <a:ext cx="8477436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Judgment coming for all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164A-773E-431E-9A87-FCDBA861C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193" y="1935332"/>
            <a:ext cx="5131293" cy="285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9:27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10:27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C8384-39FD-40C7-99BF-9672C237C963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818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9C20D8-1F98-4B2B-9D94-759568F6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88" y="0"/>
            <a:ext cx="10240712" cy="655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13466-5244-4109-98BD-04C0CC81F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1289" cy="6551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4024E-8A94-4B4A-AFC7-3DF843F2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7" y="10013"/>
            <a:ext cx="895682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Necessity of a Standard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E5A6F-35BD-4129-9B94-DFA69931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7" y="1310722"/>
            <a:ext cx="9942992" cy="435133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Various standards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Bible standard at the judgment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John 12:48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Matthew 24:35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AFAC5F-8B92-4EFA-A4C5-5DBA10157558}"/>
              </a:ext>
            </a:extLst>
          </p:cNvPr>
          <p:cNvCxnSpPr/>
          <p:nvPr/>
        </p:nvCxnSpPr>
        <p:spPr>
          <a:xfrm>
            <a:off x="2121763" y="1127464"/>
            <a:ext cx="92594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27511E-38AF-4227-A9E9-5EABB64E70DB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2535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9C20D8-1F98-4B2B-9D94-759568F6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88" y="0"/>
            <a:ext cx="10240712" cy="655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13466-5244-4109-98BD-04C0CC81F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1289" cy="6551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4024E-8A94-4B4A-AFC7-3DF843F2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7" y="10013"/>
            <a:ext cx="895682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All Are Tested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E5A6F-35BD-4129-9B94-DFA69931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8" y="1310722"/>
            <a:ext cx="4614592" cy="411352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Division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Luke 12:51-53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The test for sinners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Matthew 19:16-22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Ruth 1:16-17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Luke 14:26-27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0B35BF-F12A-4055-8E20-51DFC0A5115D}"/>
              </a:ext>
            </a:extLst>
          </p:cNvPr>
          <p:cNvCxnSpPr/>
          <p:nvPr/>
        </p:nvCxnSpPr>
        <p:spPr>
          <a:xfrm>
            <a:off x="2121763" y="1127464"/>
            <a:ext cx="92594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71A4E12-2480-4288-80C2-958DFC157486}"/>
              </a:ext>
            </a:extLst>
          </p:cNvPr>
          <p:cNvSpPr txBox="1">
            <a:spLocks/>
          </p:cNvSpPr>
          <p:nvPr/>
        </p:nvSpPr>
        <p:spPr>
          <a:xfrm>
            <a:off x="6711518" y="1312203"/>
            <a:ext cx="5344358" cy="370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Test for children of God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Genesis 22:1-12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1 Kings 19:1-18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Matthew 4:1-11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Hebrews 12:9-11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0AA39-BD48-4F09-8AF7-7DA544A37601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98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9C20D8-1F98-4B2B-9D94-759568F6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88" y="0"/>
            <a:ext cx="10240712" cy="655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13466-5244-4109-98BD-04C0CC81F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1289" cy="6551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4024E-8A94-4B4A-AFC7-3DF843F2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7" y="10013"/>
            <a:ext cx="895682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Why the Day is Great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E5A6F-35BD-4129-9B94-DFA69931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7" y="1310722"/>
            <a:ext cx="7119893" cy="39271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end of time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2 Peter 3:10-13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The great resurrection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John 5:28-29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A great change will take place</a:t>
            </a:r>
          </a:p>
          <a:p>
            <a:pPr lvl="1"/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0B35BF-F12A-4055-8E20-51DFC0A5115D}"/>
              </a:ext>
            </a:extLst>
          </p:cNvPr>
          <p:cNvCxnSpPr/>
          <p:nvPr/>
        </p:nvCxnSpPr>
        <p:spPr>
          <a:xfrm>
            <a:off x="2121763" y="1127464"/>
            <a:ext cx="92594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29F4F4-7A4E-4493-8687-9BF7E82B43C8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5635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9C20D8-1F98-4B2B-9D94-759568F6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88" y="0"/>
            <a:ext cx="10240712" cy="655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13466-5244-4109-98BD-04C0CC81F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1289" cy="6551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4024E-8A94-4B4A-AFC7-3DF843F2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7" y="10013"/>
            <a:ext cx="895682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Who Will Stand?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E5A6F-35BD-4129-9B94-DFA69931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7" y="1310721"/>
            <a:ext cx="9827582" cy="524099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Not unbelievers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Hebrews 11:6; Luke 12:46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Not the impenitent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Luke 13:3; Acts 17:30-31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Not the unbaptized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Mark 16:16; Acts 2:38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Not the backsliders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Hebrews 6:4-6; 2 Peter 2:20-21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0B35BF-F12A-4055-8E20-51DFC0A5115D}"/>
              </a:ext>
            </a:extLst>
          </p:cNvPr>
          <p:cNvCxnSpPr/>
          <p:nvPr/>
        </p:nvCxnSpPr>
        <p:spPr>
          <a:xfrm>
            <a:off x="2121763" y="1127464"/>
            <a:ext cx="92594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1B6C31-57A0-41D9-914E-7773D84D0E96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4983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9C20D8-1F98-4B2B-9D94-759568F6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88" y="0"/>
            <a:ext cx="10240712" cy="655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13466-5244-4109-98BD-04C0CC81F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1289" cy="6551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4024E-8A94-4B4A-AFC7-3DF843F2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7" y="10013"/>
            <a:ext cx="895682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Who Will Stand?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E5A6F-35BD-4129-9B94-DFA69931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7" y="1310721"/>
            <a:ext cx="9827582" cy="18159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Not the disobedient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Matthew 7:21; Hebrews 5:8-9;</a:t>
            </a:r>
            <a:br>
              <a:rPr lang="en-US" sz="3800" dirty="0">
                <a:solidFill>
                  <a:srgbClr val="FFFF00"/>
                </a:solidFill>
              </a:rPr>
            </a:br>
            <a:r>
              <a:rPr lang="en-US" sz="3800" dirty="0">
                <a:solidFill>
                  <a:srgbClr val="FFFF00"/>
                </a:solidFill>
              </a:rPr>
              <a:t>2 Thessalonians 1:8-9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0B35BF-F12A-4055-8E20-51DFC0A5115D}"/>
              </a:ext>
            </a:extLst>
          </p:cNvPr>
          <p:cNvCxnSpPr/>
          <p:nvPr/>
        </p:nvCxnSpPr>
        <p:spPr>
          <a:xfrm>
            <a:off x="2121763" y="1127464"/>
            <a:ext cx="92594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23EE30-31AE-4A18-A69D-B7CE90D95760}"/>
              </a:ext>
            </a:extLst>
          </p:cNvPr>
          <p:cNvSpPr/>
          <p:nvPr/>
        </p:nvSpPr>
        <p:spPr>
          <a:xfrm>
            <a:off x="2121763" y="3107181"/>
            <a:ext cx="9827582" cy="3319716"/>
          </a:xfrm>
          <a:prstGeom prst="roundRect">
            <a:avLst/>
          </a:prstGeom>
          <a:solidFill>
            <a:srgbClr val="D1D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98D8D-98FF-4007-B01A-A5ABEF4DE4B1}"/>
              </a:ext>
            </a:extLst>
          </p:cNvPr>
          <p:cNvSpPr txBox="1"/>
          <p:nvPr/>
        </p:nvSpPr>
        <p:spPr>
          <a:xfrm>
            <a:off x="2139519" y="3160445"/>
            <a:ext cx="982758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Only the faithful will be</a:t>
            </a:r>
            <a:br>
              <a:rPr lang="en-US" sz="4000" b="1" dirty="0"/>
            </a:br>
            <a:r>
              <a:rPr lang="en-US" sz="4000" b="1" dirty="0"/>
              <a:t>able to stand before Jesus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00000"/>
                </a:solidFill>
              </a:rPr>
              <a:t>Revelation 2:10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00000"/>
                </a:solidFill>
              </a:rPr>
              <a:t>Matthew 24:12-13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00000"/>
                </a:solidFill>
              </a:rPr>
              <a:t>Revelation 14:13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2A235-5D61-41E8-82B3-A7D8FC797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24" y="3334834"/>
            <a:ext cx="3888421" cy="291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4EECD-A66A-4B4C-9C7E-84586BE2CE6D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5100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9C20D8-1F98-4B2B-9D94-759568F6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88" y="0"/>
            <a:ext cx="10240712" cy="655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13466-5244-4109-98BD-04C0CC81F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1289" cy="6551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4024E-8A94-4B4A-AFC7-3DF843F2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7" y="10013"/>
            <a:ext cx="895682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Results of the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E5A6F-35BD-4129-9B94-DFA69931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7" y="1310722"/>
            <a:ext cx="9827582" cy="45396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Condemnation to those who fail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Matthew 25:46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Revelation 14:9-11; 20:10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Eternal bliss to those who pass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Matthew 5:12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2 Corinthians 4:17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</a:rPr>
              <a:t>Romans 8:16-17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0B35BF-F12A-4055-8E20-51DFC0A5115D}"/>
              </a:ext>
            </a:extLst>
          </p:cNvPr>
          <p:cNvCxnSpPr/>
          <p:nvPr/>
        </p:nvCxnSpPr>
        <p:spPr>
          <a:xfrm>
            <a:off x="2121763" y="1127464"/>
            <a:ext cx="92594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08D712-4472-4097-8B3E-DBE581AE6182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3027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C3FC13-E370-43F9-9585-B8D76298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8ACFF-C35C-4B2C-98A5-C431E8408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152" y="1477475"/>
            <a:ext cx="7256016" cy="94613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Who is Able to Stand?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43DC1-3B93-41DA-BF0F-91DBECB6AC3D}"/>
              </a:ext>
            </a:extLst>
          </p:cNvPr>
          <p:cNvSpPr txBox="1"/>
          <p:nvPr/>
        </p:nvSpPr>
        <p:spPr>
          <a:xfrm>
            <a:off x="0" y="65517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901C9-EBC5-4740-9336-351D82BCC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981" y="4187954"/>
            <a:ext cx="3435662" cy="46393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 Timothy 4:6-8</a:t>
            </a:r>
          </a:p>
        </p:txBody>
      </p:sp>
    </p:spTree>
    <p:extLst>
      <p:ext uri="{BB962C8B-B14F-4D97-AF65-F5344CB8AC3E}">
        <p14:creationId xmlns:p14="http://schemas.microsoft.com/office/powerpoint/2010/main" val="40524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196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Who is Able to Stand?</vt:lpstr>
      <vt:lpstr>Judgment coming for all men</vt:lpstr>
      <vt:lpstr>Necessity of a Standard</vt:lpstr>
      <vt:lpstr>All Are Tested</vt:lpstr>
      <vt:lpstr>Why the Day is Great</vt:lpstr>
      <vt:lpstr>Who Will Stand?</vt:lpstr>
      <vt:lpstr>Who Will Stand?</vt:lpstr>
      <vt:lpstr>Results of the Test</vt:lpstr>
      <vt:lpstr>Who is Able to Stand?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Able to Stand?</dc:title>
  <dc:creator>Richard Thetford</dc:creator>
  <cp:lastModifiedBy>Richard Thetford</cp:lastModifiedBy>
  <cp:revision>17</cp:revision>
  <dcterms:created xsi:type="dcterms:W3CDTF">2018-09-15T01:39:39Z</dcterms:created>
  <dcterms:modified xsi:type="dcterms:W3CDTF">2019-02-03T19:26:42Z</dcterms:modified>
</cp:coreProperties>
</file>