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9" r:id="rId2"/>
    <p:sldMasterId id="2147483701" r:id="rId3"/>
    <p:sldMasterId id="2147483703" r:id="rId4"/>
  </p:sldMasterIdLst>
  <p:sldIdLst>
    <p:sldId id="256" r:id="rId5"/>
    <p:sldId id="267" r:id="rId6"/>
    <p:sldId id="268" r:id="rId7"/>
    <p:sldId id="269" r:id="rId8"/>
    <p:sldId id="258" r:id="rId9"/>
    <p:sldId id="257" r:id="rId10"/>
    <p:sldId id="259" r:id="rId11"/>
    <p:sldId id="260" r:id="rId12"/>
    <p:sldId id="261" r:id="rId13"/>
    <p:sldId id="262" r:id="rId14"/>
    <p:sldId id="263" r:id="rId15"/>
    <p:sldId id="264" r:id="rId16"/>
    <p:sldId id="265" r:id="rId17"/>
    <p:sldId id="26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778" y="5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4302738672817443E-2"/>
          <c:y val="4.2827334083239688E-2"/>
          <c:w val="0.79574352448368291"/>
          <c:h val="0.89598031496062969"/>
        </c:manualLayout>
      </c:layout>
      <c:barChart>
        <c:barDir val="col"/>
        <c:grouping val="clustered"/>
        <c:varyColors val="0"/>
        <c:ser>
          <c:idx val="0"/>
          <c:order val="0"/>
          <c:tx>
            <c:strRef>
              <c:f>Sheet1!$B$1</c:f>
              <c:strCache>
                <c:ptCount val="1"/>
                <c:pt idx="0">
                  <c:v>Yes</c:v>
                </c:pt>
              </c:strCache>
            </c:strRef>
          </c:tx>
          <c:invertIfNegative val="0"/>
          <c:cat>
            <c:numRef>
              <c:f>Sheet1!$A$2:$A$4</c:f>
              <c:numCache>
                <c:formatCode>General</c:formatCode>
                <c:ptCount val="3"/>
              </c:numCache>
            </c:numRef>
          </c:cat>
          <c:val>
            <c:numRef>
              <c:f>Sheet1!$B$2:$B$4</c:f>
              <c:numCache>
                <c:formatCode>General</c:formatCode>
                <c:ptCount val="3"/>
                <c:pt idx="0">
                  <c:v>89</c:v>
                </c:pt>
                <c:pt idx="1">
                  <c:v>85</c:v>
                </c:pt>
                <c:pt idx="2">
                  <c:v>16</c:v>
                </c:pt>
              </c:numCache>
            </c:numRef>
          </c:val>
          <c:extLst>
            <c:ext xmlns:c16="http://schemas.microsoft.com/office/drawing/2014/chart" uri="{C3380CC4-5D6E-409C-BE32-E72D297353CC}">
              <c16:uniqueId val="{00000000-F08D-4C1A-80BF-F608D88934E6}"/>
            </c:ext>
          </c:extLst>
        </c:ser>
        <c:ser>
          <c:idx val="1"/>
          <c:order val="1"/>
          <c:tx>
            <c:strRef>
              <c:f>Sheet1!$C$1</c:f>
              <c:strCache>
                <c:ptCount val="1"/>
                <c:pt idx="0">
                  <c:v>No</c:v>
                </c:pt>
              </c:strCache>
            </c:strRef>
          </c:tx>
          <c:invertIfNegative val="0"/>
          <c:cat>
            <c:numRef>
              <c:f>Sheet1!$A$2:$A$4</c:f>
              <c:numCache>
                <c:formatCode>General</c:formatCode>
                <c:ptCount val="3"/>
              </c:numCache>
            </c:numRef>
          </c:cat>
          <c:val>
            <c:numRef>
              <c:f>Sheet1!$C$2:$C$4</c:f>
              <c:numCache>
                <c:formatCode>General</c:formatCode>
                <c:ptCount val="3"/>
                <c:pt idx="0">
                  <c:v>10</c:v>
                </c:pt>
                <c:pt idx="1">
                  <c:v>6</c:v>
                </c:pt>
                <c:pt idx="2">
                  <c:v>78</c:v>
                </c:pt>
              </c:numCache>
            </c:numRef>
          </c:val>
          <c:extLst>
            <c:ext xmlns:c16="http://schemas.microsoft.com/office/drawing/2014/chart" uri="{C3380CC4-5D6E-409C-BE32-E72D297353CC}">
              <c16:uniqueId val="{00000001-F08D-4C1A-80BF-F608D88934E6}"/>
            </c:ext>
          </c:extLst>
        </c:ser>
        <c:dLbls>
          <c:showLegendKey val="0"/>
          <c:showVal val="0"/>
          <c:showCatName val="0"/>
          <c:showSerName val="0"/>
          <c:showPercent val="0"/>
          <c:showBubbleSize val="0"/>
        </c:dLbls>
        <c:gapWidth val="150"/>
        <c:axId val="80345728"/>
        <c:axId val="80347520"/>
      </c:barChart>
      <c:catAx>
        <c:axId val="80345728"/>
        <c:scaling>
          <c:orientation val="minMax"/>
        </c:scaling>
        <c:delete val="0"/>
        <c:axPos val="b"/>
        <c:numFmt formatCode="General" sourceLinked="1"/>
        <c:majorTickMark val="out"/>
        <c:minorTickMark val="none"/>
        <c:tickLblPos val="nextTo"/>
        <c:crossAx val="80347520"/>
        <c:crosses val="autoZero"/>
        <c:auto val="1"/>
        <c:lblAlgn val="ctr"/>
        <c:lblOffset val="100"/>
        <c:noMultiLvlLbl val="0"/>
      </c:catAx>
      <c:valAx>
        <c:axId val="80347520"/>
        <c:scaling>
          <c:orientation val="minMax"/>
        </c:scaling>
        <c:delete val="0"/>
        <c:axPos val="l"/>
        <c:majorGridlines/>
        <c:numFmt formatCode="General" sourceLinked="1"/>
        <c:majorTickMark val="out"/>
        <c:minorTickMark val="none"/>
        <c:tickLblPos val="nextTo"/>
        <c:crossAx val="8034572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Sheet1!$B$1</c:f>
              <c:strCache>
                <c:ptCount val="1"/>
                <c:pt idx="0">
                  <c:v>Only Christians</c:v>
                </c:pt>
              </c:strCache>
            </c:strRef>
          </c:tx>
          <c:invertIfNegative val="0"/>
          <c:cat>
            <c:numRef>
              <c:f>Sheet1!$A$2:$A$6</c:f>
              <c:numCache>
                <c:formatCode>General</c:formatCode>
                <c:ptCount val="5"/>
              </c:numCache>
            </c:numRef>
          </c:cat>
          <c:val>
            <c:numRef>
              <c:f>Sheet1!$B$2:$B$6</c:f>
              <c:numCache>
                <c:formatCode>General</c:formatCode>
                <c:ptCount val="5"/>
                <c:pt idx="0">
                  <c:v>24</c:v>
                </c:pt>
                <c:pt idx="1">
                  <c:v>7</c:v>
                </c:pt>
                <c:pt idx="2">
                  <c:v>15</c:v>
                </c:pt>
                <c:pt idx="3">
                  <c:v>50</c:v>
                </c:pt>
                <c:pt idx="4">
                  <c:v>55</c:v>
                </c:pt>
              </c:numCache>
            </c:numRef>
          </c:val>
          <c:extLst>
            <c:ext xmlns:c16="http://schemas.microsoft.com/office/drawing/2014/chart" uri="{C3380CC4-5D6E-409C-BE32-E72D297353CC}">
              <c16:uniqueId val="{00000000-63BE-4876-AF1D-1CD66B71A943}"/>
            </c:ext>
          </c:extLst>
        </c:ser>
        <c:ser>
          <c:idx val="1"/>
          <c:order val="1"/>
          <c:tx>
            <c:strRef>
              <c:f>Sheet1!$C$1</c:f>
              <c:strCache>
                <c:ptCount val="1"/>
                <c:pt idx="0">
                  <c:v>Everyone</c:v>
                </c:pt>
              </c:strCache>
            </c:strRef>
          </c:tx>
          <c:invertIfNegative val="0"/>
          <c:cat>
            <c:numRef>
              <c:f>Sheet1!$A$2:$A$6</c:f>
              <c:numCache>
                <c:formatCode>General</c:formatCode>
                <c:ptCount val="5"/>
              </c:numCache>
            </c:numRef>
          </c:cat>
          <c:val>
            <c:numRef>
              <c:f>Sheet1!$C$2:$C$6</c:f>
              <c:numCache>
                <c:formatCode>General</c:formatCode>
                <c:ptCount val="5"/>
                <c:pt idx="0">
                  <c:v>69</c:v>
                </c:pt>
                <c:pt idx="1">
                  <c:v>90</c:v>
                </c:pt>
                <c:pt idx="2">
                  <c:v>81</c:v>
                </c:pt>
                <c:pt idx="3">
                  <c:v>41</c:v>
                </c:pt>
                <c:pt idx="4">
                  <c:v>37</c:v>
                </c:pt>
              </c:numCache>
            </c:numRef>
          </c:val>
          <c:extLst>
            <c:ext xmlns:c16="http://schemas.microsoft.com/office/drawing/2014/chart" uri="{C3380CC4-5D6E-409C-BE32-E72D297353CC}">
              <c16:uniqueId val="{00000001-63BE-4876-AF1D-1CD66B71A943}"/>
            </c:ext>
          </c:extLst>
        </c:ser>
        <c:dLbls>
          <c:showLegendKey val="0"/>
          <c:showVal val="0"/>
          <c:showCatName val="0"/>
          <c:showSerName val="0"/>
          <c:showPercent val="0"/>
          <c:showBubbleSize val="0"/>
        </c:dLbls>
        <c:gapWidth val="150"/>
        <c:axId val="71649920"/>
        <c:axId val="80350592"/>
      </c:barChart>
      <c:catAx>
        <c:axId val="71649920"/>
        <c:scaling>
          <c:orientation val="minMax"/>
        </c:scaling>
        <c:delete val="0"/>
        <c:axPos val="b"/>
        <c:numFmt formatCode="General" sourceLinked="1"/>
        <c:majorTickMark val="out"/>
        <c:minorTickMark val="none"/>
        <c:tickLblPos val="nextTo"/>
        <c:crossAx val="80350592"/>
        <c:crosses val="autoZero"/>
        <c:auto val="1"/>
        <c:lblAlgn val="ctr"/>
        <c:lblOffset val="100"/>
        <c:noMultiLvlLbl val="0"/>
      </c:catAx>
      <c:valAx>
        <c:axId val="80350592"/>
        <c:scaling>
          <c:orientation val="minMax"/>
        </c:scaling>
        <c:delete val="0"/>
        <c:axPos val="l"/>
        <c:majorGridlines/>
        <c:numFmt formatCode="General" sourceLinked="1"/>
        <c:majorTickMark val="out"/>
        <c:minorTickMark val="none"/>
        <c:tickLblPos val="nextTo"/>
        <c:crossAx val="7164992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0.22222</cdr:x>
      <cdr:y>0.77143</cdr:y>
    </cdr:from>
    <cdr:to>
      <cdr:x>0.30303</cdr:x>
      <cdr:y>0.84067</cdr:y>
    </cdr:to>
    <cdr:sp macro="" textlink="">
      <cdr:nvSpPr>
        <cdr:cNvPr id="2" name="TextBox 6"/>
        <cdr:cNvSpPr txBox="1"/>
      </cdr:nvSpPr>
      <cdr:spPr>
        <a:xfrm xmlns:a="http://schemas.openxmlformats.org/drawingml/2006/main">
          <a:off x="1676400" y="4114800"/>
          <a:ext cx="609600"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algn="ctr"/>
          <a:r>
            <a:rPr lang="en-US" b="1" dirty="0"/>
            <a:t>10%</a:t>
          </a:r>
        </a:p>
      </cdr:txBody>
    </cdr:sp>
  </cdr:relSizeAnchor>
  <cdr:relSizeAnchor xmlns:cdr="http://schemas.openxmlformats.org/drawingml/2006/chartDrawing">
    <cdr:from>
      <cdr:x>0.48485</cdr:x>
      <cdr:y>0.81429</cdr:y>
    </cdr:from>
    <cdr:to>
      <cdr:x>0.55556</cdr:x>
      <cdr:y>0.88353</cdr:y>
    </cdr:to>
    <cdr:sp macro="" textlink="">
      <cdr:nvSpPr>
        <cdr:cNvPr id="3" name="TextBox 6"/>
        <cdr:cNvSpPr txBox="1"/>
      </cdr:nvSpPr>
      <cdr:spPr>
        <a:xfrm xmlns:a="http://schemas.openxmlformats.org/drawingml/2006/main">
          <a:off x="3657600" y="4343400"/>
          <a:ext cx="533400"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1800" b="1" dirty="0"/>
            <a:t>6%</a:t>
          </a:r>
        </a:p>
      </cdr:txBody>
    </cdr:sp>
  </cdr:relSizeAnchor>
  <cdr:relSizeAnchor xmlns:cdr="http://schemas.openxmlformats.org/drawingml/2006/chartDrawing">
    <cdr:from>
      <cdr:x>0.74747</cdr:x>
      <cdr:y>0.17143</cdr:y>
    </cdr:from>
    <cdr:to>
      <cdr:x>0.82828</cdr:x>
      <cdr:y>0.24067</cdr:y>
    </cdr:to>
    <cdr:sp macro="" textlink="">
      <cdr:nvSpPr>
        <cdr:cNvPr id="4" name="TextBox 6"/>
        <cdr:cNvSpPr txBox="1"/>
      </cdr:nvSpPr>
      <cdr:spPr>
        <a:xfrm xmlns:a="http://schemas.openxmlformats.org/drawingml/2006/main">
          <a:off x="5638800" y="914400"/>
          <a:ext cx="609600"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1800" b="1" dirty="0"/>
            <a:t>78%</a:t>
          </a:r>
        </a:p>
      </cdr:txBody>
    </cdr:sp>
  </cdr:relSizeAnchor>
</c:userShapes>
</file>

<file path=ppt/drawings/drawing2.xml><?xml version="1.0" encoding="utf-8"?>
<c:userShapes xmlns:c="http://schemas.openxmlformats.org/drawingml/2006/chart">
  <cdr:relSizeAnchor xmlns:cdr="http://schemas.openxmlformats.org/drawingml/2006/chartDrawing">
    <cdr:from>
      <cdr:x>0.08929</cdr:x>
      <cdr:y>0.65345</cdr:y>
    </cdr:from>
    <cdr:to>
      <cdr:x>0.16071</cdr:x>
      <cdr:y>0.7223</cdr:y>
    </cdr:to>
    <cdr:sp macro="" textlink="">
      <cdr:nvSpPr>
        <cdr:cNvPr id="3" name="TextBox 6"/>
        <cdr:cNvSpPr txBox="1"/>
      </cdr:nvSpPr>
      <cdr:spPr>
        <a:xfrm xmlns:a="http://schemas.openxmlformats.org/drawingml/2006/main">
          <a:off x="762000" y="3505200"/>
          <a:ext cx="609600"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algn="ctr"/>
          <a:r>
            <a:rPr lang="en-US" b="1" dirty="0"/>
            <a:t>24%</a:t>
          </a:r>
        </a:p>
      </cdr:txBody>
    </cdr:sp>
  </cdr:relSizeAnchor>
  <cdr:relSizeAnchor xmlns:cdr="http://schemas.openxmlformats.org/drawingml/2006/chartDrawing">
    <cdr:from>
      <cdr:x>0.50893</cdr:x>
      <cdr:y>0.42616</cdr:y>
    </cdr:from>
    <cdr:to>
      <cdr:x>0.58036</cdr:x>
      <cdr:y>0.49501</cdr:y>
    </cdr:to>
    <cdr:sp macro="" textlink="">
      <cdr:nvSpPr>
        <cdr:cNvPr id="4" name="TextBox 6"/>
        <cdr:cNvSpPr txBox="1"/>
      </cdr:nvSpPr>
      <cdr:spPr>
        <a:xfrm xmlns:a="http://schemas.openxmlformats.org/drawingml/2006/main">
          <a:off x="4343400" y="2286000"/>
          <a:ext cx="609600"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1800" b="1" dirty="0"/>
            <a:t>50%</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8"/>
          <p:cNvGrpSpPr/>
          <p:nvPr/>
        </p:nvGrpSpPr>
        <p:grpSpPr>
          <a:xfrm>
            <a:off x="649164" y="411480"/>
            <a:ext cx="10893672"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Title 1"/>
          <p:cNvSpPr>
            <a:spLocks noGrp="1"/>
          </p:cNvSpPr>
          <p:nvPr>
            <p:ph type="ctrTitle"/>
          </p:nvPr>
        </p:nvSpPr>
        <p:spPr>
          <a:xfrm>
            <a:off x="1219200" y="1123950"/>
            <a:ext cx="9789584"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a:t>Click to edit Master title style</a:t>
            </a:r>
            <a:endParaRPr dirty="0"/>
          </a:p>
        </p:txBody>
      </p:sp>
      <p:sp>
        <p:nvSpPr>
          <p:cNvPr id="3" name="Subtitle 2"/>
          <p:cNvSpPr>
            <a:spLocks noGrp="1"/>
          </p:cNvSpPr>
          <p:nvPr>
            <p:ph type="subTitle" idx="1"/>
          </p:nvPr>
        </p:nvSpPr>
        <p:spPr>
          <a:xfrm>
            <a:off x="1219200" y="3429000"/>
            <a:ext cx="9789584"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764988" y="6122895"/>
            <a:ext cx="2844800" cy="259317"/>
          </a:xfrm>
        </p:spPr>
        <p:txBody>
          <a:bodyPr/>
          <a:lstStyle/>
          <a:p>
            <a:fld id="{31BEF1FA-FD01-40ED-8546-EB9904EB248F}" type="datetimeFigureOut">
              <a:rPr lang="en-US" smtClean="0"/>
              <a:pPr/>
              <a:t>10/6/2019</a:t>
            </a:fld>
            <a:endParaRPr lang="en-US"/>
          </a:p>
        </p:txBody>
      </p:sp>
      <p:sp>
        <p:nvSpPr>
          <p:cNvPr id="5" name="Footer Placeholder 4"/>
          <p:cNvSpPr>
            <a:spLocks noGrp="1"/>
          </p:cNvSpPr>
          <p:nvPr>
            <p:ph type="ftr" sz="quarter" idx="11"/>
          </p:nvPr>
        </p:nvSpPr>
        <p:spPr>
          <a:xfrm>
            <a:off x="7518400" y="6122894"/>
            <a:ext cx="3860800" cy="257810"/>
          </a:xfrm>
        </p:spPr>
        <p:txBody>
          <a:bodyPr/>
          <a:lstStyle/>
          <a:p>
            <a:endParaRPr lang="en-US"/>
          </a:p>
        </p:txBody>
      </p:sp>
      <p:sp>
        <p:nvSpPr>
          <p:cNvPr id="6" name="Slide Number Placeholder 5"/>
          <p:cNvSpPr>
            <a:spLocks noGrp="1"/>
          </p:cNvSpPr>
          <p:nvPr>
            <p:ph type="sldNum" sz="quarter" idx="12"/>
          </p:nvPr>
        </p:nvSpPr>
        <p:spPr>
          <a:xfrm>
            <a:off x="5588000" y="6122895"/>
            <a:ext cx="1016000" cy="271463"/>
          </a:xfrm>
        </p:spPr>
        <p:txBody>
          <a:bodyPr/>
          <a:lstStyle/>
          <a:p>
            <a:fld id="{28819558-E20A-424B-AB48-56B68178817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243840" y="173699"/>
            <a:ext cx="11704320" cy="6510602"/>
            <a:chOff x="182880" y="173699"/>
            <a:chExt cx="8778240" cy="6510602"/>
          </a:xfrm>
        </p:grpSpPr>
        <p:grpSp>
          <p:nvGrpSpPr>
            <p:cNvPr id="9" name="Group 25"/>
            <p:cNvGrpSpPr/>
            <p:nvPr/>
          </p:nvGrpSpPr>
          <p:grpSpPr>
            <a:xfrm>
              <a:off x="182880" y="173699"/>
              <a:ext cx="8778240" cy="6510602"/>
              <a:chOff x="182880" y="173699"/>
              <a:chExt cx="8778240" cy="6510602"/>
            </a:xfrm>
          </p:grpSpPr>
          <p:grpSp>
            <p:nvGrpSpPr>
              <p:cNvPr id="10"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11"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Title 1"/>
          <p:cNvSpPr>
            <a:spLocks noGrp="1"/>
          </p:cNvSpPr>
          <p:nvPr>
            <p:ph type="title"/>
          </p:nvPr>
        </p:nvSpPr>
        <p:spPr>
          <a:xfrm>
            <a:off x="706967" y="1694329"/>
            <a:ext cx="4011084" cy="914400"/>
          </a:xfrm>
        </p:spPr>
        <p:txBody>
          <a:bodyPr anchor="b">
            <a:normAutofit/>
          </a:bodyPr>
          <a:lstStyle>
            <a:lvl1pPr algn="l">
              <a:defRPr sz="2800" b="0"/>
            </a:lvl1pPr>
          </a:lstStyle>
          <a:p>
            <a:r>
              <a:rPr lang="en-US"/>
              <a:t>Click to edit Master title style</a:t>
            </a:r>
            <a:endParaRPr dirty="0"/>
          </a:p>
        </p:txBody>
      </p:sp>
      <p:sp>
        <p:nvSpPr>
          <p:cNvPr id="3" name="Content Placeholder 2"/>
          <p:cNvSpPr>
            <a:spLocks noGrp="1"/>
          </p:cNvSpPr>
          <p:nvPr>
            <p:ph idx="1"/>
          </p:nvPr>
        </p:nvSpPr>
        <p:spPr>
          <a:xfrm>
            <a:off x="5771092" y="609601"/>
            <a:ext cx="54864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706967" y="2672323"/>
            <a:ext cx="4011084"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BEF1FA-FD01-40ED-8546-EB9904EB248F}" type="datetimeFigureOut">
              <a:rPr lang="en-US" smtClean="0"/>
              <a:pPr/>
              <a:t>10/6/2019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19558-E20A-424B-AB48-56B68178817F}" type="slidenum">
              <a:rPr lang="en-US" smtClean="0"/>
              <a:pPr/>
              <a:t>‹#›</a:t>
            </a:fld>
            <a:endParaRPr lang="en-US"/>
          </a:p>
        </p:txBody>
      </p:sp>
      <p:sp>
        <p:nvSpPr>
          <p:cNvPr id="17" name="Picture Placeholder 16"/>
          <p:cNvSpPr>
            <a:spLocks noGrp="1"/>
          </p:cNvSpPr>
          <p:nvPr>
            <p:ph type="pic" sz="quarter" idx="13"/>
          </p:nvPr>
        </p:nvSpPr>
        <p:spPr>
          <a:xfrm>
            <a:off x="470523" y="310123"/>
            <a:ext cx="4531783" cy="1204912"/>
          </a:xfrm>
        </p:spPr>
        <p:txBody>
          <a:bodyPr>
            <a:normAutofit/>
          </a:bodyPr>
          <a:lstStyle>
            <a:lvl1pPr>
              <a:buNone/>
              <a:defRPr sz="1800"/>
            </a:lvl1pPr>
          </a:lstStyle>
          <a:p>
            <a:r>
              <a:rPr lang="en-US"/>
              <a:t>Click icon to add picture</a:t>
            </a:r>
            <a:endParaRP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14"/>
          <p:cNvGrpSpPr/>
          <p:nvPr/>
        </p:nvGrpSpPr>
        <p:grpSpPr>
          <a:xfrm>
            <a:off x="243840" y="173699"/>
            <a:ext cx="11704320" cy="6510602"/>
            <a:chOff x="182880" y="173699"/>
            <a:chExt cx="8778240" cy="6510602"/>
          </a:xfrm>
        </p:grpSpPr>
        <p:grpSp>
          <p:nvGrpSpPr>
            <p:cNvPr id="9"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10"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Title 1"/>
          <p:cNvSpPr>
            <a:spLocks noGrp="1"/>
          </p:cNvSpPr>
          <p:nvPr>
            <p:ph type="title"/>
          </p:nvPr>
        </p:nvSpPr>
        <p:spPr>
          <a:xfrm>
            <a:off x="707136" y="1691640"/>
            <a:ext cx="4011168" cy="914400"/>
          </a:xfrm>
        </p:spPr>
        <p:txBody>
          <a:bodyPr anchor="b">
            <a:noAutofit/>
          </a:bodyPr>
          <a:lstStyle>
            <a:lvl1pPr algn="l">
              <a:defRPr sz="2800" b="0"/>
            </a:lvl1pPr>
          </a:lstStyle>
          <a:p>
            <a:r>
              <a:rPr lang="en-US"/>
              <a:t>Click to edit Master title style</a:t>
            </a:r>
            <a:endParaRPr/>
          </a:p>
        </p:txBody>
      </p:sp>
      <p:sp>
        <p:nvSpPr>
          <p:cNvPr id="3" name="Picture Placeholder 2"/>
          <p:cNvSpPr>
            <a:spLocks noGrp="1"/>
          </p:cNvSpPr>
          <p:nvPr>
            <p:ph type="pic" idx="1"/>
          </p:nvPr>
        </p:nvSpPr>
        <p:spPr>
          <a:xfrm>
            <a:off x="5784745" y="612775"/>
            <a:ext cx="54864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07136" y="2670048"/>
            <a:ext cx="4011168"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a:t>Click to edit Master text styles</a:t>
            </a:r>
          </a:p>
        </p:txBody>
      </p:sp>
      <p:sp>
        <p:nvSpPr>
          <p:cNvPr id="5" name="Date Placeholder 4"/>
          <p:cNvSpPr>
            <a:spLocks noGrp="1"/>
          </p:cNvSpPr>
          <p:nvPr>
            <p:ph type="dt" sz="half" idx="10"/>
          </p:nvPr>
        </p:nvSpPr>
        <p:spPr/>
        <p:txBody>
          <a:bodyPr/>
          <a:lstStyle/>
          <a:p>
            <a:fld id="{31BEF1FA-FD01-40ED-8546-EB9904EB248F}" type="datetimeFigureOut">
              <a:rPr lang="en-US" smtClean="0"/>
              <a:pPr/>
              <a:t>10/6/2019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19558-E20A-424B-AB48-56B68178817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8" name="Group 9"/>
          <p:cNvGrpSpPr/>
          <p:nvPr/>
        </p:nvGrpSpPr>
        <p:grpSpPr>
          <a:xfrm>
            <a:off x="243840" y="173699"/>
            <a:ext cx="11704320" cy="6510602"/>
            <a:chOff x="182880" y="173699"/>
            <a:chExt cx="8778240" cy="6510602"/>
          </a:xfrm>
        </p:grpSpPr>
        <p:grpSp>
          <p:nvGrpSpPr>
            <p:cNvPr id="9"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10"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Title 1"/>
          <p:cNvSpPr>
            <a:spLocks noGrp="1"/>
          </p:cNvSpPr>
          <p:nvPr>
            <p:ph type="title"/>
          </p:nvPr>
        </p:nvSpPr>
        <p:spPr>
          <a:xfrm>
            <a:off x="707136" y="4287820"/>
            <a:ext cx="10695969" cy="916193"/>
          </a:xfrm>
        </p:spPr>
        <p:txBody>
          <a:bodyPr anchor="b">
            <a:noAutofit/>
          </a:bodyPr>
          <a:lstStyle>
            <a:lvl1pPr algn="l">
              <a:defRPr sz="3600" b="0"/>
            </a:lvl1pPr>
          </a:lstStyle>
          <a:p>
            <a:r>
              <a:rPr lang="en-US"/>
              <a:t>Click to edit Master title style</a:t>
            </a:r>
            <a:endParaRPr dirty="0"/>
          </a:p>
        </p:txBody>
      </p:sp>
      <p:sp>
        <p:nvSpPr>
          <p:cNvPr id="3" name="Picture Placeholder 2"/>
          <p:cNvSpPr>
            <a:spLocks noGrp="1"/>
          </p:cNvSpPr>
          <p:nvPr>
            <p:ph type="pic" idx="1"/>
          </p:nvPr>
        </p:nvSpPr>
        <p:spPr>
          <a:xfrm>
            <a:off x="475129" y="331694"/>
            <a:ext cx="11228832"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07136" y="5271248"/>
            <a:ext cx="10695969"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a:t>Click to edit Master text styles</a:t>
            </a:r>
          </a:p>
        </p:txBody>
      </p:sp>
      <p:sp>
        <p:nvSpPr>
          <p:cNvPr id="5" name="Date Placeholder 4"/>
          <p:cNvSpPr>
            <a:spLocks noGrp="1"/>
          </p:cNvSpPr>
          <p:nvPr>
            <p:ph type="dt" sz="half" idx="10"/>
          </p:nvPr>
        </p:nvSpPr>
        <p:spPr/>
        <p:txBody>
          <a:bodyPr/>
          <a:lstStyle/>
          <a:p>
            <a:fld id="{31BEF1FA-FD01-40ED-8546-EB9904EB248F}" type="datetimeFigureOut">
              <a:rPr lang="en-US" smtClean="0"/>
              <a:pPr/>
              <a:t>10/6/2019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19558-E20A-424B-AB48-56B68178817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12"/>
          <p:cNvGrpSpPr/>
          <p:nvPr/>
        </p:nvGrpSpPr>
        <p:grpSpPr>
          <a:xfrm>
            <a:off x="243840" y="173699"/>
            <a:ext cx="1170432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8"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gr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31BEF1FA-FD01-40ED-8546-EB9904EB248F}" type="datetimeFigureOut">
              <a:rPr lang="en-US" smtClean="0"/>
              <a:pPr/>
              <a:t>10/6/2019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19558-E20A-424B-AB48-56B68178817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8"/>
          <p:cNvGrpSpPr/>
          <p:nvPr/>
        </p:nvGrpSpPr>
        <p:grpSpPr>
          <a:xfrm>
            <a:off x="243840" y="173699"/>
            <a:ext cx="11704320" cy="6510602"/>
            <a:chOff x="182880" y="173699"/>
            <a:chExt cx="8778240" cy="6510602"/>
          </a:xfrm>
        </p:grpSpPr>
        <p:grpSp>
          <p:nvGrpSpPr>
            <p:cNvPr id="8"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9"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Vertical Title 1"/>
          <p:cNvSpPr>
            <a:spLocks noGrp="1"/>
          </p:cNvSpPr>
          <p:nvPr>
            <p:ph type="title" orient="vert"/>
          </p:nvPr>
        </p:nvSpPr>
        <p:spPr>
          <a:xfrm>
            <a:off x="9855199" y="609601"/>
            <a:ext cx="1888564" cy="5516563"/>
          </a:xfrm>
        </p:spPr>
        <p:txBody>
          <a:bodyPr vert="eaVert">
            <a:normAutofit/>
          </a:bodyPr>
          <a:lstStyle>
            <a:lvl1pPr>
              <a:defRPr sz="3600"/>
            </a:lvl1pPr>
          </a:lstStyle>
          <a:p>
            <a:r>
              <a:rPr lang="en-US"/>
              <a:t>Click to edit Master title style</a:t>
            </a:r>
            <a:endParaRPr/>
          </a:p>
        </p:txBody>
      </p:sp>
      <p:sp>
        <p:nvSpPr>
          <p:cNvPr id="3" name="Vertical Text Placeholder 2"/>
          <p:cNvSpPr>
            <a:spLocks noGrp="1"/>
          </p:cNvSpPr>
          <p:nvPr>
            <p:ph type="body" orient="vert" idx="1"/>
          </p:nvPr>
        </p:nvSpPr>
        <p:spPr>
          <a:xfrm>
            <a:off x="770963" y="609601"/>
            <a:ext cx="8373036" cy="5516563"/>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31BEF1FA-FD01-40ED-8546-EB9904EB248F}" type="datetimeFigureOut">
              <a:rPr lang="en-US" smtClean="0"/>
              <a:pPr/>
              <a:t>10/6/2019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19558-E20A-424B-AB48-56B68178817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3B1BED7-85B3-49CB-A70F-CF890AEE3F59}" type="datetimeFigureOut">
              <a:rPr lang="en-US" smtClean="0">
                <a:solidFill>
                  <a:prstClr val="black">
                    <a:tint val="75000"/>
                  </a:prstClr>
                </a:solidFill>
              </a:rPr>
              <a:pPr/>
              <a:t>10/6/2019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95A17-BBC4-413B-BA75-D3857669589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B1BED7-85B3-49CB-A70F-CF890AEE3F59}" type="datetimeFigureOut">
              <a:rPr lang="en-US" smtClean="0">
                <a:solidFill>
                  <a:prstClr val="black">
                    <a:tint val="75000"/>
                  </a:prstClr>
                </a:solidFill>
              </a:rPr>
              <a:pPr/>
              <a:t>10/6/2019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95A17-BBC4-413B-BA75-D3857669589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B1BED7-85B3-49CB-A70F-CF890AEE3F59}" type="datetimeFigureOut">
              <a:rPr lang="en-US" smtClean="0">
                <a:solidFill>
                  <a:prstClr val="black">
                    <a:tint val="75000"/>
                  </a:prstClr>
                </a:solidFill>
              </a:rPr>
              <a:pPr/>
              <a:t>10/6/2019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495A17-BBC4-413B-BA75-D3857669589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7" name="Group 8"/>
          <p:cNvGrpSpPr/>
          <p:nvPr/>
        </p:nvGrpSpPr>
        <p:grpSpPr>
          <a:xfrm>
            <a:off x="243840" y="173699"/>
            <a:ext cx="1170432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gr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31BEF1FA-FD01-40ED-8546-EB9904EB248F}" type="datetimeFigureOut">
              <a:rPr lang="en-US" smtClean="0"/>
              <a:pPr/>
              <a:t>10/6/2019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19558-E20A-424B-AB48-56B68178817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6" name="Group 9"/>
          <p:cNvGrpSpPr/>
          <p:nvPr/>
        </p:nvGrpSpPr>
        <p:grpSpPr>
          <a:xfrm>
            <a:off x="649164" y="411480"/>
            <a:ext cx="10893672"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7"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1200151" y="3442448"/>
            <a:ext cx="9793816" cy="1532965"/>
          </a:xfrm>
        </p:spPr>
        <p:txBody>
          <a:bodyPr anchor="b" anchorCtr="0">
            <a:norm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1200151" y="5029200"/>
            <a:ext cx="9793816"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759012" y="6122895"/>
            <a:ext cx="2844800" cy="259317"/>
          </a:xfrm>
        </p:spPr>
        <p:txBody>
          <a:bodyPr/>
          <a:lstStyle/>
          <a:p>
            <a:fld id="{31BEF1FA-FD01-40ED-8546-EB9904EB248F}" type="datetimeFigureOut">
              <a:rPr lang="en-US" smtClean="0"/>
              <a:pPr/>
              <a:t>10/6/2019</a:t>
            </a:fld>
            <a:endParaRPr lang="en-US"/>
          </a:p>
        </p:txBody>
      </p:sp>
      <p:sp>
        <p:nvSpPr>
          <p:cNvPr id="5" name="Footer Placeholder 4"/>
          <p:cNvSpPr>
            <a:spLocks noGrp="1"/>
          </p:cNvSpPr>
          <p:nvPr>
            <p:ph type="ftr" sz="quarter" idx="11"/>
          </p:nvPr>
        </p:nvSpPr>
        <p:spPr>
          <a:xfrm>
            <a:off x="7518400" y="6124401"/>
            <a:ext cx="3860800" cy="257810"/>
          </a:xfrm>
        </p:spPr>
        <p:txBody>
          <a:bodyPr/>
          <a:lstStyle/>
          <a:p>
            <a:endParaRPr lang="en-US"/>
          </a:p>
        </p:txBody>
      </p:sp>
      <p:sp>
        <p:nvSpPr>
          <p:cNvPr id="14" name="Picture Placeholder 13"/>
          <p:cNvSpPr>
            <a:spLocks noGrp="1"/>
          </p:cNvSpPr>
          <p:nvPr>
            <p:ph type="pic" sz="quarter" idx="12"/>
          </p:nvPr>
        </p:nvSpPr>
        <p:spPr>
          <a:xfrm>
            <a:off x="848657" y="533401"/>
            <a:ext cx="10448544" cy="2828925"/>
          </a:xfrm>
        </p:spPr>
        <p:txBody>
          <a:bodyPr>
            <a:normAutofit/>
          </a:bodyPr>
          <a:lstStyle>
            <a:lvl1pPr>
              <a:buNone/>
              <a:defRPr sz="2000"/>
            </a:lvl1pPr>
          </a:lstStyle>
          <a:p>
            <a:r>
              <a:rPr lang="en-US"/>
              <a:t>Click icon to add picture</a:t>
            </a:r>
            <a:endParaRP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 name="Group 8"/>
          <p:cNvGrpSpPr/>
          <p:nvPr/>
        </p:nvGrpSpPr>
        <p:grpSpPr>
          <a:xfrm>
            <a:off x="243840" y="173699"/>
            <a:ext cx="1170432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1200151" y="1371600"/>
            <a:ext cx="9793816" cy="1676400"/>
          </a:xfrm>
        </p:spPr>
        <p:txBody>
          <a:bodyPr anchor="b" anchorCtr="0">
            <a:noAutofit/>
          </a:bodyPr>
          <a:lstStyle>
            <a:lvl1pPr algn="ctr">
              <a:defRPr sz="5400" b="0" i="0" cap="none" baseline="0">
                <a:solidFill>
                  <a:schemeClr val="tx1">
                    <a:lumMod val="75000"/>
                    <a:lumOff val="25000"/>
                  </a:schemeClr>
                </a:solidFill>
              </a:defRPr>
            </a:lvl1pPr>
          </a:lstStyle>
          <a:p>
            <a:r>
              <a:rPr lang="en-US"/>
              <a:t>Click to edit Master title style</a:t>
            </a:r>
            <a:endParaRPr dirty="0"/>
          </a:p>
        </p:txBody>
      </p:sp>
      <p:sp>
        <p:nvSpPr>
          <p:cNvPr id="3" name="Text Placeholder 2"/>
          <p:cNvSpPr>
            <a:spLocks noGrp="1"/>
          </p:cNvSpPr>
          <p:nvPr>
            <p:ph type="body" idx="1"/>
          </p:nvPr>
        </p:nvSpPr>
        <p:spPr>
          <a:xfrm>
            <a:off x="1200151" y="3134567"/>
            <a:ext cx="9793816"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BEF1FA-FD01-40ED-8546-EB9904EB248F}" type="datetimeFigureOut">
              <a:rPr lang="en-US" smtClean="0"/>
              <a:pPr/>
              <a:t>10/6/2019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19558-E20A-424B-AB48-56B68178817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19"/>
          <p:cNvGrpSpPr/>
          <p:nvPr/>
        </p:nvGrpSpPr>
        <p:grpSpPr>
          <a:xfrm>
            <a:off x="243840" y="173699"/>
            <a:ext cx="1170432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9"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gr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00148" y="2147889"/>
            <a:ext cx="475488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197599" y="2147889"/>
            <a:ext cx="475488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31BEF1FA-FD01-40ED-8546-EB9904EB248F}" type="datetimeFigureOut">
              <a:rPr lang="en-US" smtClean="0"/>
              <a:pPr/>
              <a:t>10/6/2019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19558-E20A-424B-AB48-56B68178817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243840" y="173699"/>
            <a:ext cx="11704320" cy="6510602"/>
            <a:chOff x="182880" y="173699"/>
            <a:chExt cx="8778240" cy="6510602"/>
          </a:xfrm>
        </p:grpSpPr>
        <p:grpSp>
          <p:nvGrpSpPr>
            <p:cNvPr id="11"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12"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843068" y="1708991"/>
            <a:ext cx="475488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3068" y="2590801"/>
            <a:ext cx="475488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594052" y="1708991"/>
            <a:ext cx="475488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94052" y="2590801"/>
            <a:ext cx="475488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31BEF1FA-FD01-40ED-8546-EB9904EB248F}" type="datetimeFigureOut">
              <a:rPr lang="en-US" smtClean="0"/>
              <a:pPr/>
              <a:t>10/6/2019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819558-E20A-424B-AB48-56B68178817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11"/>
          <p:cNvGrpSpPr/>
          <p:nvPr/>
        </p:nvGrpSpPr>
        <p:grpSpPr>
          <a:xfrm>
            <a:off x="243840" y="173699"/>
            <a:ext cx="1170432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7"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31BEF1FA-FD01-40ED-8546-EB9904EB248F}" type="datetimeFigureOut">
              <a:rPr lang="en-US" smtClean="0"/>
              <a:pPr/>
              <a:t>10/6/2019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819558-E20A-424B-AB48-56B68178817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9"/>
          <p:cNvGrpSpPr/>
          <p:nvPr/>
        </p:nvGrpSpPr>
        <p:grpSpPr>
          <a:xfrm>
            <a:off x="243840" y="173699"/>
            <a:ext cx="1170432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6"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31BEF1FA-FD01-40ED-8546-EB9904EB248F}" type="datetimeFigureOut">
              <a:rPr lang="en-US" smtClean="0"/>
              <a:pPr/>
              <a:t>10/6/2019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819558-E20A-424B-AB48-56B68178817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10"/>
          <p:cNvGrpSpPr/>
          <p:nvPr/>
        </p:nvGrpSpPr>
        <p:grpSpPr>
          <a:xfrm>
            <a:off x="243840" y="173699"/>
            <a:ext cx="11704320" cy="6510602"/>
            <a:chOff x="182880" y="173699"/>
            <a:chExt cx="8778240" cy="6510602"/>
          </a:xfrm>
        </p:grpSpPr>
        <p:grpSp>
          <p:nvGrpSpPr>
            <p:cNvPr id="9"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10"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Title 1"/>
          <p:cNvSpPr>
            <a:spLocks noGrp="1"/>
          </p:cNvSpPr>
          <p:nvPr>
            <p:ph type="title"/>
          </p:nvPr>
        </p:nvSpPr>
        <p:spPr>
          <a:xfrm>
            <a:off x="706967" y="1169892"/>
            <a:ext cx="4011084" cy="914400"/>
          </a:xfrm>
        </p:spPr>
        <p:txBody>
          <a:bodyPr anchor="b">
            <a:normAutofit/>
          </a:bodyPr>
          <a:lstStyle>
            <a:lvl1pPr algn="l">
              <a:defRPr sz="2800" b="0"/>
            </a:lvl1pPr>
          </a:lstStyle>
          <a:p>
            <a:r>
              <a:rPr lang="en-US"/>
              <a:t>Click to edit Master title style</a:t>
            </a:r>
            <a:endParaRPr dirty="0"/>
          </a:p>
        </p:txBody>
      </p:sp>
      <p:sp>
        <p:nvSpPr>
          <p:cNvPr id="3" name="Content Placeholder 2"/>
          <p:cNvSpPr>
            <a:spLocks noGrp="1"/>
          </p:cNvSpPr>
          <p:nvPr>
            <p:ph idx="1"/>
          </p:nvPr>
        </p:nvSpPr>
        <p:spPr>
          <a:xfrm>
            <a:off x="5771092" y="609601"/>
            <a:ext cx="54864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706967" y="2147889"/>
            <a:ext cx="4011084"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a:t>Click to edit Master text styles</a:t>
            </a:r>
          </a:p>
        </p:txBody>
      </p:sp>
      <p:sp>
        <p:nvSpPr>
          <p:cNvPr id="5" name="Date Placeholder 4"/>
          <p:cNvSpPr>
            <a:spLocks noGrp="1"/>
          </p:cNvSpPr>
          <p:nvPr>
            <p:ph type="dt" sz="half" idx="10"/>
          </p:nvPr>
        </p:nvSpPr>
        <p:spPr/>
        <p:txBody>
          <a:bodyPr/>
          <a:lstStyle/>
          <a:p>
            <a:fld id="{31BEF1FA-FD01-40ED-8546-EB9904EB248F}" type="datetimeFigureOut">
              <a:rPr lang="en-US" smtClean="0"/>
              <a:pPr/>
              <a:t>10/6/2019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19558-E20A-424B-AB48-56B68178817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00151" y="244158"/>
            <a:ext cx="9793816" cy="1339850"/>
          </a:xfrm>
          <a:prstGeom prst="rect">
            <a:avLst/>
          </a:prstGeom>
        </p:spPr>
        <p:txBody>
          <a:bodyPr vert="horz" lIns="91440" tIns="45720" rIns="91440" bIns="45720" rtlCol="0" anchor="ctr">
            <a:normAutofit/>
          </a:bodyPr>
          <a:lstStyle/>
          <a:p>
            <a:r>
              <a:rPr lang="en-US"/>
              <a:t>Click to edit Master title style</a:t>
            </a:r>
            <a:endParaRPr dirty="0"/>
          </a:p>
        </p:txBody>
      </p:sp>
      <p:sp>
        <p:nvSpPr>
          <p:cNvPr id="3" name="Text Placeholder 2"/>
          <p:cNvSpPr>
            <a:spLocks noGrp="1"/>
          </p:cNvSpPr>
          <p:nvPr>
            <p:ph type="body" idx="1"/>
          </p:nvPr>
        </p:nvSpPr>
        <p:spPr>
          <a:xfrm>
            <a:off x="1200150" y="2133601"/>
            <a:ext cx="9793817"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325120" y="6371592"/>
            <a:ext cx="28448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Calibri" panose="020F0502020204030204" pitchFamily="34" charset="0"/>
              </a:defRPr>
            </a:lvl1pPr>
          </a:lstStyle>
          <a:p>
            <a:fld id="{31BEF1FA-FD01-40ED-8546-EB9904EB248F}" type="datetimeFigureOut">
              <a:rPr lang="en-US" smtClean="0"/>
              <a:pPr/>
              <a:t>10/6/2019</a:t>
            </a:fld>
            <a:endParaRPr lang="en-US" dirty="0"/>
          </a:p>
        </p:txBody>
      </p:sp>
      <p:sp>
        <p:nvSpPr>
          <p:cNvPr id="5" name="Footer Placeholder 4"/>
          <p:cNvSpPr>
            <a:spLocks noGrp="1"/>
          </p:cNvSpPr>
          <p:nvPr>
            <p:ph type="ftr" sz="quarter" idx="3"/>
          </p:nvPr>
        </p:nvSpPr>
        <p:spPr>
          <a:xfrm>
            <a:off x="7945120" y="6371591"/>
            <a:ext cx="38608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Calibri" panose="020F0502020204030204" pitchFamily="34" charset="0"/>
                <a:ea typeface="+mn-ea"/>
                <a:cs typeface="+mn-cs"/>
              </a:defRPr>
            </a:lvl1pPr>
          </a:lstStyle>
          <a:p>
            <a:endParaRPr lang="en-US" dirty="0"/>
          </a:p>
        </p:txBody>
      </p:sp>
      <p:sp>
        <p:nvSpPr>
          <p:cNvPr id="6" name="Slide Number Placeholder 5"/>
          <p:cNvSpPr>
            <a:spLocks noGrp="1"/>
          </p:cNvSpPr>
          <p:nvPr>
            <p:ph type="sldNum" sz="quarter" idx="4"/>
          </p:nvPr>
        </p:nvSpPr>
        <p:spPr>
          <a:xfrm>
            <a:off x="5588000" y="6356351"/>
            <a:ext cx="1016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28819558-E20A-424B-AB48-56B6817881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1BED7-85B3-49CB-A70F-CF890AEE3F59}" type="datetimeFigureOut">
              <a:rPr lang="en-US" smtClean="0">
                <a:solidFill>
                  <a:prstClr val="black">
                    <a:tint val="75000"/>
                  </a:prstClr>
                </a:solidFill>
              </a:rPr>
              <a:pPr/>
              <a:t>10/6/2019</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495A17-BBC4-413B-BA75-D3857669589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00" r:id="rId1"/>
  </p:sldLayoutIdLst>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1BED7-85B3-49CB-A70F-CF890AEE3F59}" type="datetimeFigureOut">
              <a:rPr lang="en-US" smtClean="0">
                <a:solidFill>
                  <a:prstClr val="black">
                    <a:tint val="75000"/>
                  </a:prstClr>
                </a:solidFill>
              </a:rPr>
              <a:pPr/>
              <a:t>10/6/2019</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495A17-BBC4-413B-BA75-D3857669589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02" r:id="rId1"/>
  </p:sldLayoutIdLst>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1BED7-85B3-49CB-A70F-CF890AEE3F59}" type="datetimeFigureOut">
              <a:rPr lang="en-US" smtClean="0">
                <a:solidFill>
                  <a:prstClr val="black">
                    <a:tint val="75000"/>
                  </a:prstClr>
                </a:solidFill>
              </a:rPr>
              <a:pPr/>
              <a:t>10/6/2019</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495A17-BBC4-413B-BA75-D3857669589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04" r:id="rId1"/>
  </p:sldLayoutIdLst>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0" y="1295400"/>
            <a:ext cx="2514600" cy="914400"/>
          </a:xfrm>
          <a:prstGeom prst="roundRect">
            <a:avLst/>
          </a:prstGeom>
          <a:solidFill>
            <a:srgbClr val="FFFF00">
              <a:alpha val="96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1143000"/>
            <a:ext cx="10668000" cy="1143000"/>
          </a:xfrm>
        </p:spPr>
        <p:txBody>
          <a:bodyPr/>
          <a:lstStyle/>
          <a:p>
            <a:r>
              <a:rPr lang="en-US" sz="7200" b="1" dirty="0">
                <a:solidFill>
                  <a:schemeClr val="tx1"/>
                </a:solidFill>
                <a:effectLst>
                  <a:outerShdw blurRad="38100" dist="38100" dir="2700000" algn="tl">
                    <a:srgbClr val="000000">
                      <a:alpha val="43137"/>
                    </a:srgbClr>
                  </a:outerShdw>
                </a:effectLst>
                <a:latin typeface="Calibri" panose="020F0502020204030204" pitchFamily="34" charset="0"/>
              </a:rPr>
              <a:t>Who Will Really Be </a:t>
            </a:r>
            <a:r>
              <a:rPr lang="en-US" sz="7200" b="1" dirty="0">
                <a:solidFill>
                  <a:srgbClr val="C00000"/>
                </a:solidFill>
                <a:effectLst>
                  <a:outerShdw blurRad="38100" dist="38100" dir="2700000" algn="tl">
                    <a:srgbClr val="000000">
                      <a:alpha val="43137"/>
                    </a:srgbClr>
                  </a:outerShdw>
                </a:effectLst>
                <a:latin typeface="Calibri" panose="020F0502020204030204" pitchFamily="34" charset="0"/>
              </a:rPr>
              <a:t>SAVED</a:t>
            </a:r>
            <a:r>
              <a:rPr lang="en-US" sz="7200" b="1" dirty="0">
                <a:solidFill>
                  <a:schemeClr val="tx1"/>
                </a:solidFill>
                <a:effectLst>
                  <a:outerShdw blurRad="38100" dist="38100" dir="2700000" algn="tl">
                    <a:srgbClr val="000000">
                      <a:alpha val="43137"/>
                    </a:srgbClr>
                  </a:outerShdw>
                </a:effectLst>
                <a:latin typeface="Calibri" panose="020F0502020204030204" pitchFamily="34" charset="0"/>
              </a:rPr>
              <a:t>?</a:t>
            </a:r>
          </a:p>
        </p:txBody>
      </p:sp>
      <p:sp>
        <p:nvSpPr>
          <p:cNvPr id="3" name="Subtitle 2"/>
          <p:cNvSpPr>
            <a:spLocks noGrp="1"/>
          </p:cNvSpPr>
          <p:nvPr>
            <p:ph type="subTitle" idx="1"/>
          </p:nvPr>
        </p:nvSpPr>
        <p:spPr>
          <a:xfrm>
            <a:off x="762000" y="3276600"/>
            <a:ext cx="10591800" cy="2971800"/>
          </a:xfrm>
        </p:spPr>
        <p:txBody>
          <a:bodyPr>
            <a:noAutofit/>
          </a:bodyPr>
          <a:lstStyle/>
          <a:p>
            <a:r>
              <a:rPr lang="en-US" sz="3400" dirty="0">
                <a:solidFill>
                  <a:schemeClr val="tx1"/>
                </a:solidFill>
                <a:latin typeface="Calibri" panose="020F0502020204030204" pitchFamily="34" charset="0"/>
                <a:cs typeface="Calibri" panose="020F0502020204030204" pitchFamily="34" charset="0"/>
              </a:rPr>
              <a:t>Enter by the narrow gate; for wide is the gate and broad is the way that leads to destruction, and there are many who go in by it. Because narrow is the gate and difficult is the way which leads to life, and there are few who find it.</a:t>
            </a:r>
          </a:p>
          <a:p>
            <a:r>
              <a:rPr lang="en-US" sz="3400" b="1" dirty="0">
                <a:latin typeface="Calibri" panose="020F0502020204030204" pitchFamily="34" charset="0"/>
                <a:cs typeface="Calibri" panose="020F0502020204030204" pitchFamily="34" charset="0"/>
              </a:rPr>
              <a:t>Matthew 7:13-14</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0" end="0"/>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5400" b="1" dirty="0">
                <a:solidFill>
                  <a:schemeClr val="tx1"/>
                </a:solidFill>
                <a:latin typeface="Calibri" panose="020F0502020204030204" pitchFamily="34" charset="0"/>
              </a:rPr>
              <a:t>The Standard of </a:t>
            </a:r>
            <a:r>
              <a:rPr lang="en-US" sz="5400" b="1" u="sng" dirty="0">
                <a:solidFill>
                  <a:schemeClr val="tx1"/>
                </a:solidFill>
                <a:latin typeface="Calibri" panose="020F0502020204030204" pitchFamily="34" charset="0"/>
              </a:rPr>
              <a:t>God</a:t>
            </a:r>
          </a:p>
        </p:txBody>
      </p:sp>
      <p:sp>
        <p:nvSpPr>
          <p:cNvPr id="2" name="Content Placeholder 1"/>
          <p:cNvSpPr>
            <a:spLocks noGrp="1"/>
          </p:cNvSpPr>
          <p:nvPr>
            <p:ph idx="1"/>
          </p:nvPr>
        </p:nvSpPr>
        <p:spPr>
          <a:xfrm>
            <a:off x="609600" y="1905000"/>
            <a:ext cx="9601200" cy="4495800"/>
          </a:xfrm>
        </p:spPr>
        <p:txBody>
          <a:bodyPr>
            <a:normAutofit/>
          </a:bodyPr>
          <a:lstStyle/>
          <a:p>
            <a:r>
              <a:rPr lang="en-US" sz="4000" b="1" u="sng" dirty="0">
                <a:solidFill>
                  <a:schemeClr val="tx1"/>
                </a:solidFill>
                <a:latin typeface="Calibri" panose="020F0502020204030204" pitchFamily="34" charset="0"/>
                <a:cs typeface="Calibri" panose="020F0502020204030204" pitchFamily="34" charset="0"/>
              </a:rPr>
              <a:t>Know</a:t>
            </a:r>
            <a:r>
              <a:rPr lang="en-US" sz="4000" b="1" dirty="0">
                <a:solidFill>
                  <a:schemeClr val="tx1"/>
                </a:solidFill>
                <a:latin typeface="Calibri" panose="020F0502020204030204" pitchFamily="34" charset="0"/>
                <a:cs typeface="Calibri" panose="020F0502020204030204" pitchFamily="34" charset="0"/>
              </a:rPr>
              <a:t> the truth!</a:t>
            </a:r>
          </a:p>
          <a:p>
            <a:pPr lvl="1"/>
            <a:r>
              <a:rPr lang="en-US" sz="3600" dirty="0">
                <a:solidFill>
                  <a:schemeClr val="tx1"/>
                </a:solidFill>
                <a:latin typeface="Calibri" panose="020F0502020204030204" pitchFamily="34" charset="0"/>
                <a:cs typeface="Calibri" panose="020F0502020204030204" pitchFamily="34" charset="0"/>
              </a:rPr>
              <a:t>Not what man says is truth,</a:t>
            </a:r>
            <a:br>
              <a:rPr lang="en-US" sz="3600" dirty="0">
                <a:solidFill>
                  <a:schemeClr val="tx1"/>
                </a:solidFill>
                <a:latin typeface="Calibri" panose="020F0502020204030204" pitchFamily="34" charset="0"/>
                <a:cs typeface="Calibri" panose="020F0502020204030204" pitchFamily="34" charset="0"/>
              </a:rPr>
            </a:br>
            <a:r>
              <a:rPr lang="en-US" sz="3600" dirty="0">
                <a:solidFill>
                  <a:schemeClr val="tx1"/>
                </a:solidFill>
                <a:latin typeface="Calibri" panose="020F0502020204030204" pitchFamily="34" charset="0"/>
                <a:cs typeface="Calibri" panose="020F0502020204030204" pitchFamily="34" charset="0"/>
              </a:rPr>
              <a:t>but what God said is truth</a:t>
            </a:r>
          </a:p>
          <a:p>
            <a:pPr lvl="2"/>
            <a:r>
              <a:rPr lang="en-US" sz="3400" dirty="0">
                <a:solidFill>
                  <a:srgbClr val="C00000"/>
                </a:solidFill>
                <a:latin typeface="Calibri" panose="020F0502020204030204" pitchFamily="34" charset="0"/>
                <a:cs typeface="Calibri" panose="020F0502020204030204" pitchFamily="34" charset="0"/>
              </a:rPr>
              <a:t>John 8:31-32</a:t>
            </a:r>
          </a:p>
          <a:p>
            <a:pPr lvl="2"/>
            <a:r>
              <a:rPr lang="en-US" sz="3400" dirty="0">
                <a:solidFill>
                  <a:srgbClr val="C00000"/>
                </a:solidFill>
                <a:latin typeface="Calibri" panose="020F0502020204030204" pitchFamily="34" charset="0"/>
                <a:cs typeface="Calibri" panose="020F0502020204030204" pitchFamily="34" charset="0"/>
              </a:rPr>
              <a:t>Romans 10:12-17</a:t>
            </a:r>
          </a:p>
        </p:txBody>
      </p:sp>
      <p:pic>
        <p:nvPicPr>
          <p:cNvPr id="6" name="Picture 5" descr="BibleOld.jpg">
            <a:extLst>
              <a:ext uri="{FF2B5EF4-FFF2-40B4-BE49-F238E27FC236}">
                <a16:creationId xmlns:a16="http://schemas.microsoft.com/office/drawing/2014/main" id="{9E066D8C-791D-4ECB-8C1B-56400C6A6622}"/>
              </a:ext>
            </a:extLst>
          </p:cNvPr>
          <p:cNvPicPr>
            <a:picLocks noChangeAspect="1"/>
          </p:cNvPicPr>
          <p:nvPr/>
        </p:nvPicPr>
        <p:blipFill>
          <a:blip r:embed="rId2" cstate="print">
            <a:clrChange>
              <a:clrFrom>
                <a:srgbClr val="FFFFFF"/>
              </a:clrFrom>
              <a:clrTo>
                <a:srgbClr val="FFFFFF">
                  <a:alpha val="0"/>
                </a:srgbClr>
              </a:clrTo>
            </a:clrChange>
          </a:blip>
          <a:stretch>
            <a:fillRect/>
          </a:stretch>
        </p:blipFill>
        <p:spPr>
          <a:xfrm>
            <a:off x="6699788" y="1304545"/>
            <a:ext cx="5339811" cy="53092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5400" b="1" dirty="0">
                <a:solidFill>
                  <a:schemeClr val="tx1"/>
                </a:solidFill>
                <a:latin typeface="Calibri" panose="020F0502020204030204" pitchFamily="34" charset="0"/>
              </a:rPr>
              <a:t>The Standard of </a:t>
            </a:r>
            <a:r>
              <a:rPr lang="en-US" sz="5400" b="1" u="sng" dirty="0">
                <a:solidFill>
                  <a:schemeClr val="tx1"/>
                </a:solidFill>
                <a:latin typeface="Calibri" panose="020F0502020204030204" pitchFamily="34" charset="0"/>
              </a:rPr>
              <a:t>God</a:t>
            </a:r>
          </a:p>
        </p:txBody>
      </p:sp>
      <p:sp>
        <p:nvSpPr>
          <p:cNvPr id="2" name="Content Placeholder 1"/>
          <p:cNvSpPr>
            <a:spLocks noGrp="1"/>
          </p:cNvSpPr>
          <p:nvPr>
            <p:ph idx="1"/>
          </p:nvPr>
        </p:nvSpPr>
        <p:spPr>
          <a:xfrm>
            <a:off x="609600" y="1905000"/>
            <a:ext cx="9601200" cy="4495800"/>
          </a:xfrm>
        </p:spPr>
        <p:txBody>
          <a:bodyPr>
            <a:normAutofit/>
          </a:bodyPr>
          <a:lstStyle/>
          <a:p>
            <a:r>
              <a:rPr lang="en-US" sz="4000" b="1" u="sng" dirty="0">
                <a:solidFill>
                  <a:schemeClr val="tx1"/>
                </a:solidFill>
                <a:latin typeface="Calibri" panose="020F0502020204030204" pitchFamily="34" charset="0"/>
                <a:cs typeface="Calibri" panose="020F0502020204030204" pitchFamily="34" charset="0"/>
              </a:rPr>
              <a:t>Love</a:t>
            </a:r>
            <a:r>
              <a:rPr lang="en-US" sz="4000" b="1" dirty="0">
                <a:solidFill>
                  <a:schemeClr val="tx1"/>
                </a:solidFill>
                <a:latin typeface="Calibri" panose="020F0502020204030204" pitchFamily="34" charset="0"/>
                <a:cs typeface="Calibri" panose="020F0502020204030204" pitchFamily="34" charset="0"/>
              </a:rPr>
              <a:t> the truth!</a:t>
            </a:r>
          </a:p>
          <a:p>
            <a:pPr lvl="1"/>
            <a:r>
              <a:rPr lang="en-US" sz="3600" dirty="0">
                <a:solidFill>
                  <a:schemeClr val="tx1"/>
                </a:solidFill>
                <a:latin typeface="Calibri" panose="020F0502020204030204" pitchFamily="34" charset="0"/>
                <a:cs typeface="Calibri" panose="020F0502020204030204" pitchFamily="34" charset="0"/>
              </a:rPr>
              <a:t>Sincere love for God’s holy Word</a:t>
            </a:r>
          </a:p>
          <a:p>
            <a:pPr lvl="2"/>
            <a:r>
              <a:rPr lang="en-US" sz="3400" dirty="0">
                <a:solidFill>
                  <a:srgbClr val="C00000"/>
                </a:solidFill>
                <a:latin typeface="Calibri" panose="020F0502020204030204" pitchFamily="34" charset="0"/>
                <a:cs typeface="Calibri" panose="020F0502020204030204" pitchFamily="34" charset="0"/>
              </a:rPr>
              <a:t>Psalms 119:97</a:t>
            </a:r>
          </a:p>
          <a:p>
            <a:pPr lvl="2"/>
            <a:r>
              <a:rPr lang="en-US" sz="3400" dirty="0">
                <a:solidFill>
                  <a:srgbClr val="C00000"/>
                </a:solidFill>
                <a:latin typeface="Calibri" panose="020F0502020204030204" pitchFamily="34" charset="0"/>
                <a:cs typeface="Calibri" panose="020F0502020204030204" pitchFamily="34" charset="0"/>
              </a:rPr>
              <a:t>Psalms 119:127</a:t>
            </a:r>
          </a:p>
          <a:p>
            <a:pPr lvl="2"/>
            <a:r>
              <a:rPr lang="en-US" sz="3400" dirty="0">
                <a:solidFill>
                  <a:srgbClr val="C00000"/>
                </a:solidFill>
                <a:latin typeface="Calibri" panose="020F0502020204030204" pitchFamily="34" charset="0"/>
                <a:cs typeface="Calibri" panose="020F0502020204030204" pitchFamily="34" charset="0"/>
              </a:rPr>
              <a:t>Psalms 119:165</a:t>
            </a:r>
          </a:p>
          <a:p>
            <a:pPr lvl="2"/>
            <a:r>
              <a:rPr lang="en-US" sz="3400" dirty="0">
                <a:solidFill>
                  <a:srgbClr val="C00000"/>
                </a:solidFill>
                <a:latin typeface="Calibri" panose="020F0502020204030204" pitchFamily="34" charset="0"/>
                <a:cs typeface="Calibri" panose="020F0502020204030204" pitchFamily="34" charset="0"/>
              </a:rPr>
              <a:t>2 Thessalonians 2:10-12</a:t>
            </a:r>
          </a:p>
        </p:txBody>
      </p:sp>
      <p:pic>
        <p:nvPicPr>
          <p:cNvPr id="6" name="Picture 5" descr="BibleOld.jpg">
            <a:extLst>
              <a:ext uri="{FF2B5EF4-FFF2-40B4-BE49-F238E27FC236}">
                <a16:creationId xmlns:a16="http://schemas.microsoft.com/office/drawing/2014/main" id="{8363B503-5A8A-46F4-8187-563150573F45}"/>
              </a:ext>
            </a:extLst>
          </p:cNvPr>
          <p:cNvPicPr>
            <a:picLocks noChangeAspect="1"/>
          </p:cNvPicPr>
          <p:nvPr/>
        </p:nvPicPr>
        <p:blipFill>
          <a:blip r:embed="rId2" cstate="print">
            <a:clrChange>
              <a:clrFrom>
                <a:srgbClr val="FFFFFF"/>
              </a:clrFrom>
              <a:clrTo>
                <a:srgbClr val="FFFFFF">
                  <a:alpha val="0"/>
                </a:srgbClr>
              </a:clrTo>
            </a:clrChange>
          </a:blip>
          <a:stretch>
            <a:fillRect/>
          </a:stretch>
        </p:blipFill>
        <p:spPr>
          <a:xfrm>
            <a:off x="6699788" y="1304545"/>
            <a:ext cx="5339811" cy="53092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5400" b="1" dirty="0">
                <a:solidFill>
                  <a:schemeClr val="tx1"/>
                </a:solidFill>
                <a:latin typeface="Calibri" panose="020F0502020204030204" pitchFamily="34" charset="0"/>
              </a:rPr>
              <a:t>The Standard of </a:t>
            </a:r>
            <a:r>
              <a:rPr lang="en-US" sz="5400" b="1" u="sng" dirty="0">
                <a:solidFill>
                  <a:schemeClr val="tx1"/>
                </a:solidFill>
                <a:latin typeface="Calibri" panose="020F0502020204030204" pitchFamily="34" charset="0"/>
              </a:rPr>
              <a:t>God</a:t>
            </a:r>
          </a:p>
        </p:txBody>
      </p:sp>
      <p:sp>
        <p:nvSpPr>
          <p:cNvPr id="2" name="Content Placeholder 1"/>
          <p:cNvSpPr>
            <a:spLocks noGrp="1"/>
          </p:cNvSpPr>
          <p:nvPr>
            <p:ph idx="1"/>
          </p:nvPr>
        </p:nvSpPr>
        <p:spPr>
          <a:xfrm>
            <a:off x="609600" y="1905000"/>
            <a:ext cx="9601200" cy="4495800"/>
          </a:xfrm>
        </p:spPr>
        <p:txBody>
          <a:bodyPr>
            <a:normAutofit/>
          </a:bodyPr>
          <a:lstStyle/>
          <a:p>
            <a:r>
              <a:rPr lang="en-US" sz="4000" b="1" u="sng" dirty="0">
                <a:solidFill>
                  <a:schemeClr val="tx1"/>
                </a:solidFill>
                <a:latin typeface="Calibri" panose="020F0502020204030204" pitchFamily="34" charset="0"/>
                <a:cs typeface="Calibri" panose="020F0502020204030204" pitchFamily="34" charset="0"/>
              </a:rPr>
              <a:t>Obey</a:t>
            </a:r>
            <a:r>
              <a:rPr lang="en-US" sz="4000" b="1" dirty="0">
                <a:solidFill>
                  <a:schemeClr val="tx1"/>
                </a:solidFill>
                <a:latin typeface="Calibri" panose="020F0502020204030204" pitchFamily="34" charset="0"/>
                <a:cs typeface="Calibri" panose="020F0502020204030204" pitchFamily="34" charset="0"/>
              </a:rPr>
              <a:t> the truth!</a:t>
            </a:r>
          </a:p>
          <a:p>
            <a:pPr lvl="1"/>
            <a:r>
              <a:rPr lang="en-US" sz="3600" dirty="0">
                <a:solidFill>
                  <a:schemeClr val="tx1"/>
                </a:solidFill>
                <a:latin typeface="Calibri" panose="020F0502020204030204" pitchFamily="34" charset="0"/>
                <a:cs typeface="Calibri" panose="020F0502020204030204" pitchFamily="34" charset="0"/>
              </a:rPr>
              <a:t>Obedience to the truth is a must</a:t>
            </a:r>
          </a:p>
          <a:p>
            <a:pPr lvl="2"/>
            <a:r>
              <a:rPr lang="en-US" sz="3400" dirty="0">
                <a:solidFill>
                  <a:srgbClr val="C00000"/>
                </a:solidFill>
                <a:latin typeface="Calibri" panose="020F0502020204030204" pitchFamily="34" charset="0"/>
                <a:cs typeface="Calibri" panose="020F0502020204030204" pitchFamily="34" charset="0"/>
              </a:rPr>
              <a:t>Romans 6:16-18</a:t>
            </a:r>
          </a:p>
          <a:p>
            <a:pPr lvl="2"/>
            <a:r>
              <a:rPr lang="en-US" sz="3400" dirty="0">
                <a:solidFill>
                  <a:srgbClr val="C00000"/>
                </a:solidFill>
                <a:latin typeface="Calibri" panose="020F0502020204030204" pitchFamily="34" charset="0"/>
                <a:cs typeface="Calibri" panose="020F0502020204030204" pitchFamily="34" charset="0"/>
              </a:rPr>
              <a:t>Romans 16:25-27</a:t>
            </a:r>
          </a:p>
        </p:txBody>
      </p:sp>
      <p:pic>
        <p:nvPicPr>
          <p:cNvPr id="6" name="Picture 5" descr="BibleOld.jpg">
            <a:extLst>
              <a:ext uri="{FF2B5EF4-FFF2-40B4-BE49-F238E27FC236}">
                <a16:creationId xmlns:a16="http://schemas.microsoft.com/office/drawing/2014/main" id="{95A23F21-88D6-4BF6-AEC4-22D18652ACDD}"/>
              </a:ext>
            </a:extLst>
          </p:cNvPr>
          <p:cNvPicPr>
            <a:picLocks noChangeAspect="1"/>
          </p:cNvPicPr>
          <p:nvPr/>
        </p:nvPicPr>
        <p:blipFill>
          <a:blip r:embed="rId2" cstate="print">
            <a:clrChange>
              <a:clrFrom>
                <a:srgbClr val="FFFFFF"/>
              </a:clrFrom>
              <a:clrTo>
                <a:srgbClr val="FFFFFF">
                  <a:alpha val="0"/>
                </a:srgbClr>
              </a:clrTo>
            </a:clrChange>
          </a:blip>
          <a:stretch>
            <a:fillRect/>
          </a:stretch>
        </p:blipFill>
        <p:spPr>
          <a:xfrm>
            <a:off x="6699788" y="1304545"/>
            <a:ext cx="5339811" cy="53092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8"/>
          <p:cNvPicPr>
            <a:picLocks noChangeAspect="1" noChangeArrowheads="1"/>
          </p:cNvPicPr>
          <p:nvPr/>
        </p:nvPicPr>
        <p:blipFill>
          <a:blip r:embed="rId2" cstate="print"/>
          <a:srcRect/>
          <a:stretch>
            <a:fillRect/>
          </a:stretch>
        </p:blipFill>
        <p:spPr bwMode="auto">
          <a:xfrm>
            <a:off x="1676400" y="2819400"/>
            <a:ext cx="8839200" cy="4038600"/>
          </a:xfrm>
          <a:prstGeom prst="rect">
            <a:avLst/>
          </a:prstGeom>
          <a:noFill/>
          <a:ln w="9525">
            <a:noFill/>
            <a:miter lim="800000"/>
            <a:headEnd/>
            <a:tailEnd/>
          </a:ln>
          <a:effectLst/>
        </p:spPr>
      </p:pic>
      <p:sp>
        <p:nvSpPr>
          <p:cNvPr id="3" name="Title 2"/>
          <p:cNvSpPr>
            <a:spLocks noGrp="1"/>
          </p:cNvSpPr>
          <p:nvPr>
            <p:ph type="title"/>
          </p:nvPr>
        </p:nvSpPr>
        <p:spPr/>
        <p:txBody>
          <a:bodyPr>
            <a:normAutofit/>
          </a:bodyPr>
          <a:lstStyle/>
          <a:p>
            <a:r>
              <a:rPr lang="en-US" sz="5400" b="1" dirty="0">
                <a:solidFill>
                  <a:schemeClr val="tx1"/>
                </a:solidFill>
                <a:latin typeface="Calibri" panose="020F0502020204030204" pitchFamily="34" charset="0"/>
              </a:rPr>
              <a:t>Conclusion</a:t>
            </a:r>
            <a:endParaRPr lang="en-US" sz="5400" b="1" u="sng" dirty="0">
              <a:solidFill>
                <a:schemeClr val="tx1"/>
              </a:solidFill>
              <a:latin typeface="Calibri" panose="020F0502020204030204" pitchFamily="34" charset="0"/>
            </a:endParaRPr>
          </a:p>
        </p:txBody>
      </p:sp>
      <p:sp>
        <p:nvSpPr>
          <p:cNvPr id="2" name="Content Placeholder 1"/>
          <p:cNvSpPr>
            <a:spLocks noGrp="1"/>
          </p:cNvSpPr>
          <p:nvPr>
            <p:ph idx="1"/>
          </p:nvPr>
        </p:nvSpPr>
        <p:spPr>
          <a:xfrm>
            <a:off x="569384" y="1752600"/>
            <a:ext cx="9793816" cy="4572000"/>
          </a:xfrm>
        </p:spPr>
        <p:txBody>
          <a:bodyPr>
            <a:normAutofit/>
          </a:bodyPr>
          <a:lstStyle/>
          <a:p>
            <a:r>
              <a:rPr lang="en-US" sz="3600" b="1" dirty="0">
                <a:solidFill>
                  <a:schemeClr val="tx1"/>
                </a:solidFill>
                <a:latin typeface="Calibri" panose="020F0502020204030204" pitchFamily="34" charset="0"/>
                <a:cs typeface="Calibri" panose="020F0502020204030204" pitchFamily="34" charset="0"/>
              </a:rPr>
              <a:t>Who will </a:t>
            </a:r>
            <a:r>
              <a:rPr lang="en-US" sz="3600" b="1" u="sng" dirty="0">
                <a:solidFill>
                  <a:schemeClr val="tx1"/>
                </a:solidFill>
                <a:latin typeface="Calibri" panose="020F0502020204030204" pitchFamily="34" charset="0"/>
                <a:cs typeface="Calibri" panose="020F0502020204030204" pitchFamily="34" charset="0"/>
              </a:rPr>
              <a:t>REALLY</a:t>
            </a:r>
            <a:r>
              <a:rPr lang="en-US" sz="3600" b="1" dirty="0">
                <a:solidFill>
                  <a:schemeClr val="tx1"/>
                </a:solidFill>
                <a:latin typeface="Calibri" panose="020F0502020204030204" pitchFamily="34" charset="0"/>
                <a:cs typeface="Calibri" panose="020F0502020204030204" pitchFamily="34" charset="0"/>
              </a:rPr>
              <a:t> be saved?</a:t>
            </a:r>
          </a:p>
          <a:p>
            <a:pPr lvl="1"/>
            <a:r>
              <a:rPr lang="en-US" sz="3400" dirty="0">
                <a:solidFill>
                  <a:schemeClr val="tx1"/>
                </a:solidFill>
                <a:latin typeface="Calibri" panose="020F0502020204030204" pitchFamily="34" charset="0"/>
                <a:cs typeface="Calibri" panose="020F0502020204030204" pitchFamily="34" charset="0"/>
              </a:rPr>
              <a:t>Salvation promised only to those who:</a:t>
            </a:r>
          </a:p>
          <a:p>
            <a:pPr lvl="8"/>
            <a:r>
              <a:rPr lang="en-US" sz="2800" b="1" dirty="0">
                <a:solidFill>
                  <a:srgbClr val="C00000"/>
                </a:solidFill>
                <a:latin typeface="Calibri" panose="020F0502020204030204" pitchFamily="34" charset="0"/>
                <a:cs typeface="Calibri" panose="020F0502020204030204" pitchFamily="34" charset="0"/>
              </a:rPr>
              <a:t>Hear </a:t>
            </a:r>
            <a:r>
              <a:rPr lang="en-US" sz="2800" dirty="0">
                <a:solidFill>
                  <a:srgbClr val="C00000"/>
                </a:solidFill>
                <a:latin typeface="Calibri" panose="020F0502020204030204" pitchFamily="34" charset="0"/>
                <a:cs typeface="Calibri" panose="020F0502020204030204" pitchFamily="34" charset="0"/>
              </a:rPr>
              <a:t>(Romans 10:17)</a:t>
            </a:r>
          </a:p>
          <a:p>
            <a:pPr lvl="8"/>
            <a:r>
              <a:rPr lang="en-US" sz="2800" b="1" dirty="0">
                <a:solidFill>
                  <a:srgbClr val="C00000"/>
                </a:solidFill>
                <a:latin typeface="Calibri" panose="020F0502020204030204" pitchFamily="34" charset="0"/>
                <a:cs typeface="Calibri" panose="020F0502020204030204" pitchFamily="34" charset="0"/>
              </a:rPr>
              <a:t>Believe </a:t>
            </a:r>
            <a:r>
              <a:rPr lang="en-US" sz="2800" dirty="0">
                <a:solidFill>
                  <a:srgbClr val="C00000"/>
                </a:solidFill>
                <a:latin typeface="Calibri" panose="020F0502020204030204" pitchFamily="34" charset="0"/>
                <a:cs typeface="Calibri" panose="020F0502020204030204" pitchFamily="34" charset="0"/>
              </a:rPr>
              <a:t>(Hebrews 11:6)</a:t>
            </a:r>
          </a:p>
          <a:p>
            <a:pPr lvl="8"/>
            <a:r>
              <a:rPr lang="en-US" sz="2800" b="1" dirty="0">
                <a:solidFill>
                  <a:srgbClr val="C00000"/>
                </a:solidFill>
                <a:latin typeface="Calibri" panose="020F0502020204030204" pitchFamily="34" charset="0"/>
                <a:cs typeface="Calibri" panose="020F0502020204030204" pitchFamily="34" charset="0"/>
              </a:rPr>
              <a:t>Confess Jesus </a:t>
            </a:r>
            <a:r>
              <a:rPr lang="en-US" sz="2800" dirty="0">
                <a:solidFill>
                  <a:srgbClr val="C00000"/>
                </a:solidFill>
                <a:latin typeface="Calibri" panose="020F0502020204030204" pitchFamily="34" charset="0"/>
                <a:cs typeface="Calibri" panose="020F0502020204030204" pitchFamily="34" charset="0"/>
              </a:rPr>
              <a:t>(Matthew 10:32; Acts 8:37)</a:t>
            </a:r>
          </a:p>
          <a:p>
            <a:pPr lvl="8"/>
            <a:r>
              <a:rPr lang="en-US" sz="2800" b="1" dirty="0">
                <a:solidFill>
                  <a:srgbClr val="C00000"/>
                </a:solidFill>
                <a:latin typeface="Calibri" panose="020F0502020204030204" pitchFamily="34" charset="0"/>
                <a:cs typeface="Calibri" panose="020F0502020204030204" pitchFamily="34" charset="0"/>
              </a:rPr>
              <a:t>Repent </a:t>
            </a:r>
            <a:r>
              <a:rPr lang="en-US" sz="2800" dirty="0">
                <a:solidFill>
                  <a:srgbClr val="C00000"/>
                </a:solidFill>
                <a:latin typeface="Calibri" panose="020F0502020204030204" pitchFamily="34" charset="0"/>
                <a:cs typeface="Calibri" panose="020F0502020204030204" pitchFamily="34" charset="0"/>
              </a:rPr>
              <a:t>(Acts 17:30; 2:38)</a:t>
            </a:r>
          </a:p>
          <a:p>
            <a:pPr lvl="8"/>
            <a:r>
              <a:rPr lang="en-US" sz="2800" b="1" dirty="0">
                <a:solidFill>
                  <a:srgbClr val="C00000"/>
                </a:solidFill>
                <a:latin typeface="Calibri" panose="020F0502020204030204" pitchFamily="34" charset="0"/>
                <a:cs typeface="Calibri" panose="020F0502020204030204" pitchFamily="34" charset="0"/>
              </a:rPr>
              <a:t>Are Baptized </a:t>
            </a:r>
            <a:r>
              <a:rPr lang="en-US" sz="2800" dirty="0">
                <a:solidFill>
                  <a:srgbClr val="C00000"/>
                </a:solidFill>
                <a:latin typeface="Calibri" panose="020F0502020204030204" pitchFamily="34" charset="0"/>
                <a:cs typeface="Calibri" panose="020F0502020204030204" pitchFamily="34" charset="0"/>
              </a:rPr>
              <a:t>(Acts 2:38; 22:16)</a:t>
            </a:r>
          </a:p>
          <a:p>
            <a:pPr lvl="8"/>
            <a:r>
              <a:rPr lang="en-US" sz="2800" b="1" dirty="0">
                <a:solidFill>
                  <a:srgbClr val="C00000"/>
                </a:solidFill>
                <a:latin typeface="Calibri" panose="020F0502020204030204" pitchFamily="34" charset="0"/>
                <a:cs typeface="Calibri" panose="020F0502020204030204" pitchFamily="34" charset="0"/>
              </a:rPr>
              <a:t>Live faithfully </a:t>
            </a:r>
            <a:r>
              <a:rPr lang="en-US" sz="2800" dirty="0">
                <a:solidFill>
                  <a:srgbClr val="C00000"/>
                </a:solidFill>
                <a:latin typeface="Calibri" panose="020F0502020204030204" pitchFamily="34" charset="0"/>
                <a:cs typeface="Calibri" panose="020F0502020204030204" pitchFamily="34" charset="0"/>
              </a:rPr>
              <a:t>(Revelation 2:10)</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895600" y="3200400"/>
            <a:ext cx="6096000" cy="1524000"/>
          </a:xfrm>
          <a:prstGeom prst="round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Arrow Callout 6"/>
          <p:cNvSpPr/>
          <p:nvPr/>
        </p:nvSpPr>
        <p:spPr>
          <a:xfrm>
            <a:off x="1371600" y="3124200"/>
            <a:ext cx="2286000" cy="1676400"/>
          </a:xfrm>
          <a:prstGeom prst="rightArrowCallout">
            <a:avLst/>
          </a:prstGeom>
          <a:solidFill>
            <a:srgbClr val="C000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2" name="Content Placeholder 1"/>
          <p:cNvSpPr>
            <a:spLocks noGrp="1"/>
          </p:cNvSpPr>
          <p:nvPr>
            <p:ph idx="1"/>
          </p:nvPr>
        </p:nvSpPr>
        <p:spPr>
          <a:xfrm>
            <a:off x="762000" y="1905000"/>
            <a:ext cx="9601200" cy="4708842"/>
          </a:xfrm>
        </p:spPr>
        <p:txBody>
          <a:bodyPr>
            <a:normAutofit lnSpcReduction="10000"/>
          </a:bodyPr>
          <a:lstStyle/>
          <a:p>
            <a:r>
              <a:rPr lang="en-US" sz="4000" b="1" dirty="0">
                <a:solidFill>
                  <a:schemeClr val="tx1"/>
                </a:solidFill>
                <a:latin typeface="Calibri" panose="020F0502020204030204" pitchFamily="34" charset="0"/>
                <a:cs typeface="Calibri" panose="020F0502020204030204" pitchFamily="34" charset="0"/>
              </a:rPr>
              <a:t>Eternal Salvation in Heaven is reserved only to those who:</a:t>
            </a:r>
          </a:p>
          <a:p>
            <a:pPr lvl="1"/>
            <a:r>
              <a:rPr lang="en-US" sz="3600" b="1" dirty="0">
                <a:solidFill>
                  <a:schemeClr val="bg1"/>
                </a:solidFill>
                <a:latin typeface="Calibri" panose="020F0502020204030204" pitchFamily="34" charset="0"/>
                <a:cs typeface="Calibri" panose="020F0502020204030204" pitchFamily="34" charset="0"/>
              </a:rPr>
              <a:t>Know</a:t>
            </a:r>
          </a:p>
          <a:p>
            <a:pPr lvl="1"/>
            <a:r>
              <a:rPr lang="en-US" sz="3600" b="1" dirty="0">
                <a:solidFill>
                  <a:schemeClr val="bg1"/>
                </a:solidFill>
                <a:latin typeface="Calibri" panose="020F0502020204030204" pitchFamily="34" charset="0"/>
                <a:cs typeface="Calibri" panose="020F0502020204030204" pitchFamily="34" charset="0"/>
              </a:rPr>
              <a:t>Love</a:t>
            </a:r>
          </a:p>
          <a:p>
            <a:pPr lvl="1"/>
            <a:r>
              <a:rPr lang="en-US" sz="3600" b="1" dirty="0">
                <a:solidFill>
                  <a:schemeClr val="bg1"/>
                </a:solidFill>
                <a:latin typeface="Calibri" panose="020F0502020204030204" pitchFamily="34" charset="0"/>
                <a:cs typeface="Calibri" panose="020F0502020204030204" pitchFamily="34" charset="0"/>
              </a:rPr>
              <a:t>Obey</a:t>
            </a:r>
          </a:p>
          <a:p>
            <a:pPr lvl="2"/>
            <a:r>
              <a:rPr lang="en-US" sz="3400" dirty="0">
                <a:solidFill>
                  <a:srgbClr val="C00000"/>
                </a:solidFill>
                <a:latin typeface="Calibri" panose="020F0502020204030204" pitchFamily="34" charset="0"/>
                <a:cs typeface="Calibri" panose="020F0502020204030204" pitchFamily="34" charset="0"/>
              </a:rPr>
              <a:t>Romans 6:3-4</a:t>
            </a:r>
          </a:p>
          <a:p>
            <a:pPr lvl="2"/>
            <a:r>
              <a:rPr lang="en-US" sz="3400" dirty="0">
                <a:solidFill>
                  <a:srgbClr val="C00000"/>
                </a:solidFill>
                <a:latin typeface="Calibri" panose="020F0502020204030204" pitchFamily="34" charset="0"/>
                <a:cs typeface="Calibri" panose="020F0502020204030204" pitchFamily="34" charset="0"/>
              </a:rPr>
              <a:t>John 14:6</a:t>
            </a:r>
          </a:p>
          <a:p>
            <a:pPr lvl="2"/>
            <a:r>
              <a:rPr lang="en-US" sz="3400" dirty="0">
                <a:solidFill>
                  <a:srgbClr val="C00000"/>
                </a:solidFill>
                <a:latin typeface="Calibri" panose="020F0502020204030204" pitchFamily="34" charset="0"/>
                <a:cs typeface="Calibri" panose="020F0502020204030204" pitchFamily="34" charset="0"/>
              </a:rPr>
              <a:t>Acts 4:12</a:t>
            </a:r>
          </a:p>
        </p:txBody>
      </p:sp>
      <p:sp>
        <p:nvSpPr>
          <p:cNvPr id="3" name="Title 2"/>
          <p:cNvSpPr>
            <a:spLocks noGrp="1"/>
          </p:cNvSpPr>
          <p:nvPr>
            <p:ph type="title"/>
          </p:nvPr>
        </p:nvSpPr>
        <p:spPr/>
        <p:txBody>
          <a:bodyPr>
            <a:normAutofit/>
          </a:bodyPr>
          <a:lstStyle/>
          <a:p>
            <a:r>
              <a:rPr lang="en-US" sz="5400" b="1" dirty="0">
                <a:solidFill>
                  <a:schemeClr val="tx1"/>
                </a:solidFill>
                <a:latin typeface="Calibri" panose="020F0502020204030204" pitchFamily="34" charset="0"/>
              </a:rPr>
              <a:t>Conclusion</a:t>
            </a:r>
            <a:endParaRPr lang="en-US" sz="5400" b="1" u="sng" dirty="0">
              <a:solidFill>
                <a:schemeClr val="tx1"/>
              </a:solidFill>
              <a:latin typeface="Calibri" panose="020F0502020204030204" pitchFamily="34" charset="0"/>
            </a:endParaRPr>
          </a:p>
        </p:txBody>
      </p:sp>
      <p:pic>
        <p:nvPicPr>
          <p:cNvPr id="8" name="Picture 7" descr="BibleOld.jpg"/>
          <p:cNvPicPr>
            <a:picLocks noChangeAspect="1"/>
          </p:cNvPicPr>
          <p:nvPr/>
        </p:nvPicPr>
        <p:blipFill>
          <a:blip r:embed="rId2" cstate="print">
            <a:clrChange>
              <a:clrFrom>
                <a:srgbClr val="FFFFFF"/>
              </a:clrFrom>
              <a:clrTo>
                <a:srgbClr val="FFFFFF">
                  <a:alpha val="0"/>
                </a:srgbClr>
              </a:clrTo>
            </a:clrChange>
          </a:blip>
          <a:stretch>
            <a:fillRect/>
          </a:stretch>
        </p:blipFill>
        <p:spPr>
          <a:xfrm>
            <a:off x="8001000" y="2362200"/>
            <a:ext cx="4038600" cy="4188822"/>
          </a:xfrm>
          <a:prstGeom prst="rect">
            <a:avLst/>
          </a:prstGeom>
        </p:spPr>
      </p:pic>
      <p:sp>
        <p:nvSpPr>
          <p:cNvPr id="5" name="TextBox 4"/>
          <p:cNvSpPr txBox="1"/>
          <p:nvPr/>
        </p:nvSpPr>
        <p:spPr>
          <a:xfrm>
            <a:off x="3657600" y="3657600"/>
            <a:ext cx="5257800" cy="646331"/>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latin typeface="Calibri" panose="020F0502020204030204" pitchFamily="34" charset="0"/>
              </a:rPr>
              <a:t>The </a:t>
            </a:r>
            <a:r>
              <a:rPr lang="en-US" sz="3600" b="1" dirty="0">
                <a:solidFill>
                  <a:srgbClr val="C00000"/>
                </a:solidFill>
                <a:effectLst>
                  <a:outerShdw blurRad="38100" dist="38100" dir="2700000" algn="tl">
                    <a:srgbClr val="000000">
                      <a:alpha val="43137"/>
                    </a:srgbClr>
                  </a:outerShdw>
                </a:effectLst>
                <a:latin typeface="Calibri" panose="020F0502020204030204" pitchFamily="34" charset="0"/>
              </a:rPr>
              <a:t>TRUTH</a:t>
            </a:r>
            <a:r>
              <a:rPr lang="en-US" sz="3600" b="1" dirty="0">
                <a:effectLst>
                  <a:outerShdw blurRad="38100" dist="38100" dir="2700000" algn="tl">
                    <a:srgbClr val="000000">
                      <a:alpha val="43137"/>
                    </a:srgbClr>
                  </a:outerShdw>
                </a:effectLst>
                <a:latin typeface="Calibri" panose="020F0502020204030204" pitchFamily="34" charset="0"/>
              </a:rPr>
              <a:t> of </a:t>
            </a:r>
            <a:r>
              <a:rPr lang="en-US" sz="3600" b="1" dirty="0">
                <a:solidFill>
                  <a:schemeClr val="bg1"/>
                </a:solidFill>
                <a:effectLst>
                  <a:outerShdw blurRad="38100" dist="38100" dir="2700000" algn="tl">
                    <a:srgbClr val="000000">
                      <a:alpha val="43137"/>
                    </a:srgbClr>
                  </a:outerShdw>
                </a:effectLst>
                <a:latin typeface="Calibri" panose="020F0502020204030204" pitchFamily="34" charset="0"/>
              </a:rPr>
              <a:t>God’s Word</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2362200" y="838200"/>
          <a:ext cx="7543800" cy="5334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4533900" y="381000"/>
            <a:ext cx="3124200" cy="923330"/>
          </a:xfrm>
          <a:prstGeom prst="rect">
            <a:avLst/>
          </a:prstGeom>
          <a:solidFill>
            <a:schemeClr val="tx1"/>
          </a:solidFill>
        </p:spPr>
        <p:txBody>
          <a:bodyPr wrap="square" rtlCol="0">
            <a:spAutoFit/>
          </a:bodyPr>
          <a:lstStyle/>
          <a:p>
            <a:pPr algn="ctr"/>
            <a:r>
              <a:rPr lang="en-US" sz="3600" b="1" dirty="0">
                <a:solidFill>
                  <a:prstClr val="white"/>
                </a:solidFill>
              </a:rPr>
              <a:t>Heaven</a:t>
            </a:r>
          </a:p>
          <a:p>
            <a:pPr algn="ctr"/>
            <a:r>
              <a:rPr lang="en-US" dirty="0">
                <a:solidFill>
                  <a:prstClr val="white"/>
                </a:solidFill>
              </a:rPr>
              <a:t>ABC News Poll</a:t>
            </a:r>
          </a:p>
        </p:txBody>
      </p:sp>
      <p:sp>
        <p:nvSpPr>
          <p:cNvPr id="7" name="TextBox 6"/>
          <p:cNvSpPr txBox="1"/>
          <p:nvPr/>
        </p:nvSpPr>
        <p:spPr>
          <a:xfrm>
            <a:off x="3505200" y="1219200"/>
            <a:ext cx="609600" cy="369332"/>
          </a:xfrm>
          <a:prstGeom prst="rect">
            <a:avLst/>
          </a:prstGeom>
          <a:noFill/>
        </p:spPr>
        <p:txBody>
          <a:bodyPr wrap="square" rtlCol="0">
            <a:spAutoFit/>
          </a:bodyPr>
          <a:lstStyle/>
          <a:p>
            <a:pPr algn="ctr"/>
            <a:r>
              <a:rPr lang="en-US" b="1" dirty="0">
                <a:solidFill>
                  <a:prstClr val="black"/>
                </a:solidFill>
              </a:rPr>
              <a:t>89%</a:t>
            </a:r>
          </a:p>
        </p:txBody>
      </p:sp>
      <p:sp>
        <p:nvSpPr>
          <p:cNvPr id="8" name="TextBox 7"/>
          <p:cNvSpPr txBox="1"/>
          <p:nvPr/>
        </p:nvSpPr>
        <p:spPr>
          <a:xfrm>
            <a:off x="5486400" y="1447800"/>
            <a:ext cx="609600" cy="369332"/>
          </a:xfrm>
          <a:prstGeom prst="rect">
            <a:avLst/>
          </a:prstGeom>
          <a:noFill/>
        </p:spPr>
        <p:txBody>
          <a:bodyPr wrap="square" rtlCol="0">
            <a:spAutoFit/>
          </a:bodyPr>
          <a:lstStyle/>
          <a:p>
            <a:pPr algn="ctr"/>
            <a:r>
              <a:rPr lang="en-US" b="1" dirty="0">
                <a:solidFill>
                  <a:prstClr val="black"/>
                </a:solidFill>
              </a:rPr>
              <a:t>85%</a:t>
            </a:r>
          </a:p>
        </p:txBody>
      </p:sp>
      <p:sp>
        <p:nvSpPr>
          <p:cNvPr id="9" name="TextBox 6"/>
          <p:cNvSpPr txBox="1"/>
          <p:nvPr/>
        </p:nvSpPr>
        <p:spPr>
          <a:xfrm>
            <a:off x="7391400" y="4724400"/>
            <a:ext cx="609600"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a:solidFill>
                  <a:prstClr val="black"/>
                </a:solidFill>
              </a:rPr>
              <a:t>16%</a:t>
            </a:r>
          </a:p>
        </p:txBody>
      </p:sp>
      <p:sp>
        <p:nvSpPr>
          <p:cNvPr id="10" name="TextBox 9"/>
          <p:cNvSpPr txBox="1"/>
          <p:nvPr/>
        </p:nvSpPr>
        <p:spPr>
          <a:xfrm>
            <a:off x="3276600" y="5791200"/>
            <a:ext cx="1371600" cy="707886"/>
          </a:xfrm>
          <a:prstGeom prst="rect">
            <a:avLst/>
          </a:prstGeom>
          <a:noFill/>
        </p:spPr>
        <p:txBody>
          <a:bodyPr wrap="square" rtlCol="0">
            <a:spAutoFit/>
          </a:bodyPr>
          <a:lstStyle/>
          <a:p>
            <a:pPr algn="ctr"/>
            <a:r>
              <a:rPr lang="en-US" sz="2000" dirty="0">
                <a:solidFill>
                  <a:prstClr val="black"/>
                </a:solidFill>
                <a:latin typeface="Calibri" panose="020F0502020204030204" pitchFamily="34" charset="0"/>
                <a:cs typeface="Calibri" panose="020F0502020204030204" pitchFamily="34" charset="0"/>
              </a:rPr>
              <a:t>Believe in Heaven?</a:t>
            </a:r>
          </a:p>
        </p:txBody>
      </p:sp>
      <p:sp>
        <p:nvSpPr>
          <p:cNvPr id="11" name="TextBox 10"/>
          <p:cNvSpPr txBox="1"/>
          <p:nvPr/>
        </p:nvSpPr>
        <p:spPr>
          <a:xfrm>
            <a:off x="4953000" y="5791200"/>
            <a:ext cx="1981200" cy="707886"/>
          </a:xfrm>
          <a:prstGeom prst="rect">
            <a:avLst/>
          </a:prstGeom>
          <a:noFill/>
        </p:spPr>
        <p:txBody>
          <a:bodyPr wrap="square" rtlCol="0">
            <a:spAutoFit/>
          </a:bodyPr>
          <a:lstStyle/>
          <a:p>
            <a:pPr algn="ctr"/>
            <a:r>
              <a:rPr lang="en-US" sz="2000" dirty="0">
                <a:solidFill>
                  <a:prstClr val="black"/>
                </a:solidFill>
                <a:latin typeface="Calibri" panose="020F0502020204030204" pitchFamily="34" charset="0"/>
                <a:cs typeface="Calibri" panose="020F0502020204030204" pitchFamily="34" charset="0"/>
              </a:rPr>
              <a:t>If believe, think you’ll go there?</a:t>
            </a:r>
          </a:p>
        </p:txBody>
      </p:sp>
      <p:sp>
        <p:nvSpPr>
          <p:cNvPr id="12" name="TextBox 11"/>
          <p:cNvSpPr txBox="1"/>
          <p:nvPr/>
        </p:nvSpPr>
        <p:spPr>
          <a:xfrm>
            <a:off x="7010400" y="5791200"/>
            <a:ext cx="1981200" cy="707886"/>
          </a:xfrm>
          <a:prstGeom prst="rect">
            <a:avLst/>
          </a:prstGeom>
          <a:noFill/>
        </p:spPr>
        <p:txBody>
          <a:bodyPr wrap="square" rtlCol="0">
            <a:spAutoFit/>
          </a:bodyPr>
          <a:lstStyle/>
          <a:p>
            <a:pPr algn="ctr"/>
            <a:r>
              <a:rPr lang="en-US" sz="2000" dirty="0">
                <a:solidFill>
                  <a:prstClr val="black"/>
                </a:solidFill>
                <a:latin typeface="Calibri" panose="020F0502020204030204" pitchFamily="34" charset="0"/>
                <a:cs typeface="Calibri" panose="020F0502020204030204" pitchFamily="34" charset="0"/>
              </a:rPr>
              <a:t>If believe, is it a physical place?</a:t>
            </a:r>
          </a:p>
        </p:txBody>
      </p:sp>
      <p:sp>
        <p:nvSpPr>
          <p:cNvPr id="13" name="Rectangle 12"/>
          <p:cNvSpPr/>
          <p:nvPr/>
        </p:nvSpPr>
        <p:spPr>
          <a:xfrm>
            <a:off x="1524000" y="0"/>
            <a:ext cx="1524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0515600" y="0"/>
            <a:ext cx="1524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524000" y="0"/>
            <a:ext cx="9067800" cy="1524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524000" y="6705600"/>
            <a:ext cx="9067800" cy="1524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228566DB-DBDC-41D3-AC35-A7052B71E8DE}"/>
              </a:ext>
            </a:extLst>
          </p:cNvPr>
          <p:cNvSpPr/>
          <p:nvPr/>
        </p:nvSpPr>
        <p:spPr>
          <a:xfrm>
            <a:off x="0" y="0"/>
            <a:ext cx="16002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17466A6-2BD7-4FE4-A66B-0C3A0C30741F}"/>
              </a:ext>
            </a:extLst>
          </p:cNvPr>
          <p:cNvSpPr/>
          <p:nvPr/>
        </p:nvSpPr>
        <p:spPr>
          <a:xfrm>
            <a:off x="10629900" y="0"/>
            <a:ext cx="16002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828800" y="762001"/>
          <a:ext cx="8534400" cy="53641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181600" y="228600"/>
            <a:ext cx="5181600" cy="1292662"/>
          </a:xfrm>
          <a:prstGeom prst="rect">
            <a:avLst/>
          </a:prstGeom>
          <a:solidFill>
            <a:schemeClr val="tx1"/>
          </a:solidFill>
        </p:spPr>
        <p:txBody>
          <a:bodyPr wrap="square" rtlCol="0">
            <a:spAutoFit/>
          </a:bodyPr>
          <a:lstStyle/>
          <a:p>
            <a:pPr algn="ctr"/>
            <a:r>
              <a:rPr lang="en-US" sz="3600" b="1" dirty="0">
                <a:solidFill>
                  <a:prstClr val="white"/>
                </a:solidFill>
              </a:rPr>
              <a:t>Who Can Go to Heaven?</a:t>
            </a:r>
          </a:p>
          <a:p>
            <a:pPr algn="ctr"/>
            <a:r>
              <a:rPr lang="en-US" sz="2400" dirty="0">
                <a:solidFill>
                  <a:prstClr val="white"/>
                </a:solidFill>
                <a:latin typeface="Calibri" panose="020F0502020204030204" pitchFamily="34" charset="0"/>
                <a:cs typeface="Calibri" panose="020F0502020204030204" pitchFamily="34" charset="0"/>
              </a:rPr>
              <a:t>Among those who believe in Heaven</a:t>
            </a:r>
          </a:p>
          <a:p>
            <a:pPr algn="ctr"/>
            <a:r>
              <a:rPr lang="en-US" dirty="0">
                <a:solidFill>
                  <a:prstClr val="white"/>
                </a:solidFill>
              </a:rPr>
              <a:t>ABC News Poll</a:t>
            </a:r>
          </a:p>
        </p:txBody>
      </p:sp>
      <p:sp>
        <p:nvSpPr>
          <p:cNvPr id="6" name="TextBox 5"/>
          <p:cNvSpPr txBox="1"/>
          <p:nvPr/>
        </p:nvSpPr>
        <p:spPr>
          <a:xfrm>
            <a:off x="2438400" y="5769114"/>
            <a:ext cx="1371600" cy="369332"/>
          </a:xfrm>
          <a:prstGeom prst="rect">
            <a:avLst/>
          </a:prstGeom>
          <a:noFill/>
        </p:spPr>
        <p:txBody>
          <a:bodyPr wrap="square" rtlCol="0">
            <a:spAutoFit/>
          </a:bodyPr>
          <a:lstStyle/>
          <a:p>
            <a:pPr algn="ctr"/>
            <a:r>
              <a:rPr lang="en-US" dirty="0">
                <a:solidFill>
                  <a:prstClr val="black"/>
                </a:solidFill>
                <a:latin typeface="Calibri" panose="020F0502020204030204" pitchFamily="34" charset="0"/>
                <a:cs typeface="Calibri" panose="020F0502020204030204" pitchFamily="34" charset="0"/>
              </a:rPr>
              <a:t>All</a:t>
            </a:r>
          </a:p>
        </p:txBody>
      </p:sp>
      <p:sp>
        <p:nvSpPr>
          <p:cNvPr id="7" name="TextBox 6"/>
          <p:cNvSpPr txBox="1"/>
          <p:nvPr/>
        </p:nvSpPr>
        <p:spPr>
          <a:xfrm>
            <a:off x="3657600" y="5769114"/>
            <a:ext cx="1371600" cy="369332"/>
          </a:xfrm>
          <a:prstGeom prst="rect">
            <a:avLst/>
          </a:prstGeom>
          <a:noFill/>
        </p:spPr>
        <p:txBody>
          <a:bodyPr wrap="square" rtlCol="0">
            <a:spAutoFit/>
          </a:bodyPr>
          <a:lstStyle/>
          <a:p>
            <a:pPr algn="ctr"/>
            <a:r>
              <a:rPr lang="en-US" dirty="0">
                <a:solidFill>
                  <a:prstClr val="black"/>
                </a:solidFill>
                <a:latin typeface="Calibri" panose="020F0502020204030204" pitchFamily="34" charset="0"/>
                <a:cs typeface="Calibri" panose="020F0502020204030204" pitchFamily="34" charset="0"/>
              </a:rPr>
              <a:t>Catholics</a:t>
            </a:r>
          </a:p>
        </p:txBody>
      </p:sp>
      <p:sp>
        <p:nvSpPr>
          <p:cNvPr id="8" name="TextBox 7"/>
          <p:cNvSpPr txBox="1"/>
          <p:nvPr/>
        </p:nvSpPr>
        <p:spPr>
          <a:xfrm>
            <a:off x="4724400" y="5766137"/>
            <a:ext cx="1524000" cy="923330"/>
          </a:xfrm>
          <a:prstGeom prst="rect">
            <a:avLst/>
          </a:prstGeom>
          <a:noFill/>
        </p:spPr>
        <p:txBody>
          <a:bodyPr wrap="square" rtlCol="0">
            <a:spAutoFit/>
          </a:bodyPr>
          <a:lstStyle/>
          <a:p>
            <a:pPr algn="ctr"/>
            <a:r>
              <a:rPr lang="en-US" dirty="0">
                <a:solidFill>
                  <a:prstClr val="black"/>
                </a:solidFill>
                <a:latin typeface="Calibri" panose="020F0502020204030204" pitchFamily="34" charset="0"/>
                <a:cs typeface="Calibri" panose="020F0502020204030204" pitchFamily="34" charset="0"/>
              </a:rPr>
              <a:t>Non-evangelical Protestants</a:t>
            </a:r>
          </a:p>
        </p:txBody>
      </p:sp>
      <p:sp>
        <p:nvSpPr>
          <p:cNvPr id="9" name="TextBox 8"/>
          <p:cNvSpPr txBox="1"/>
          <p:nvPr/>
        </p:nvSpPr>
        <p:spPr>
          <a:xfrm>
            <a:off x="5943600" y="5769115"/>
            <a:ext cx="1524000" cy="646331"/>
          </a:xfrm>
          <a:prstGeom prst="rect">
            <a:avLst/>
          </a:prstGeom>
          <a:noFill/>
        </p:spPr>
        <p:txBody>
          <a:bodyPr wrap="square" rtlCol="0">
            <a:spAutoFit/>
          </a:bodyPr>
          <a:lstStyle/>
          <a:p>
            <a:pPr algn="ctr"/>
            <a:r>
              <a:rPr lang="en-US" dirty="0">
                <a:solidFill>
                  <a:prstClr val="black"/>
                </a:solidFill>
                <a:latin typeface="Calibri" panose="020F0502020204030204" pitchFamily="34" charset="0"/>
                <a:cs typeface="Calibri" panose="020F0502020204030204" pitchFamily="34" charset="0"/>
              </a:rPr>
              <a:t>Evangelical Protestants</a:t>
            </a:r>
          </a:p>
        </p:txBody>
      </p:sp>
      <p:sp>
        <p:nvSpPr>
          <p:cNvPr id="10" name="TextBox 9"/>
          <p:cNvSpPr txBox="1"/>
          <p:nvPr/>
        </p:nvSpPr>
        <p:spPr>
          <a:xfrm>
            <a:off x="7086600" y="5769114"/>
            <a:ext cx="1524000" cy="646331"/>
          </a:xfrm>
          <a:prstGeom prst="rect">
            <a:avLst/>
          </a:prstGeom>
          <a:noFill/>
        </p:spPr>
        <p:txBody>
          <a:bodyPr wrap="square" rtlCol="0">
            <a:spAutoFit/>
          </a:bodyPr>
          <a:lstStyle/>
          <a:p>
            <a:pPr algn="ctr"/>
            <a:r>
              <a:rPr lang="en-US" dirty="0">
                <a:solidFill>
                  <a:prstClr val="black"/>
                </a:solidFill>
                <a:latin typeface="Calibri" panose="020F0502020204030204" pitchFamily="34" charset="0"/>
                <a:cs typeface="Calibri" panose="020F0502020204030204" pitchFamily="34" charset="0"/>
              </a:rPr>
              <a:t>Very religious Protestants</a:t>
            </a:r>
          </a:p>
        </p:txBody>
      </p:sp>
      <p:sp>
        <p:nvSpPr>
          <p:cNvPr id="11" name="TextBox 6"/>
          <p:cNvSpPr txBox="1"/>
          <p:nvPr/>
        </p:nvSpPr>
        <p:spPr>
          <a:xfrm>
            <a:off x="3810000" y="5117068"/>
            <a:ext cx="609600"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a:solidFill>
                  <a:prstClr val="black"/>
                </a:solidFill>
              </a:rPr>
              <a:t>7%</a:t>
            </a:r>
          </a:p>
        </p:txBody>
      </p:sp>
      <p:sp>
        <p:nvSpPr>
          <p:cNvPr id="12" name="TextBox 6"/>
          <p:cNvSpPr txBox="1"/>
          <p:nvPr/>
        </p:nvSpPr>
        <p:spPr>
          <a:xfrm>
            <a:off x="4953000" y="4736068"/>
            <a:ext cx="609600"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a:solidFill>
                  <a:prstClr val="black"/>
                </a:solidFill>
              </a:rPr>
              <a:t>15%</a:t>
            </a:r>
          </a:p>
        </p:txBody>
      </p:sp>
      <p:sp>
        <p:nvSpPr>
          <p:cNvPr id="13" name="TextBox 6"/>
          <p:cNvSpPr txBox="1"/>
          <p:nvPr/>
        </p:nvSpPr>
        <p:spPr>
          <a:xfrm>
            <a:off x="7315200" y="2831068"/>
            <a:ext cx="609600"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a:solidFill>
                  <a:prstClr val="black"/>
                </a:solidFill>
              </a:rPr>
              <a:t>55%</a:t>
            </a:r>
          </a:p>
        </p:txBody>
      </p:sp>
      <p:sp>
        <p:nvSpPr>
          <p:cNvPr id="14" name="TextBox 6"/>
          <p:cNvSpPr txBox="1"/>
          <p:nvPr/>
        </p:nvSpPr>
        <p:spPr>
          <a:xfrm>
            <a:off x="2971800" y="2133600"/>
            <a:ext cx="609600"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a:solidFill>
                  <a:prstClr val="black"/>
                </a:solidFill>
              </a:rPr>
              <a:t>69%</a:t>
            </a:r>
          </a:p>
        </p:txBody>
      </p:sp>
      <p:sp>
        <p:nvSpPr>
          <p:cNvPr id="15" name="TextBox 6"/>
          <p:cNvSpPr txBox="1"/>
          <p:nvPr/>
        </p:nvSpPr>
        <p:spPr>
          <a:xfrm>
            <a:off x="4114800" y="1154668"/>
            <a:ext cx="609600"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a:solidFill>
                  <a:prstClr val="black"/>
                </a:solidFill>
              </a:rPr>
              <a:t>90%</a:t>
            </a:r>
          </a:p>
        </p:txBody>
      </p:sp>
      <p:sp>
        <p:nvSpPr>
          <p:cNvPr id="16" name="TextBox 6"/>
          <p:cNvSpPr txBox="1"/>
          <p:nvPr/>
        </p:nvSpPr>
        <p:spPr>
          <a:xfrm>
            <a:off x="5334000" y="1600200"/>
            <a:ext cx="609600"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a:solidFill>
                  <a:prstClr val="black"/>
                </a:solidFill>
              </a:rPr>
              <a:t>81%</a:t>
            </a:r>
          </a:p>
        </p:txBody>
      </p:sp>
      <p:sp>
        <p:nvSpPr>
          <p:cNvPr id="17" name="TextBox 6"/>
          <p:cNvSpPr txBox="1"/>
          <p:nvPr/>
        </p:nvSpPr>
        <p:spPr>
          <a:xfrm>
            <a:off x="6629400" y="3505200"/>
            <a:ext cx="609600"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a:solidFill>
                  <a:prstClr val="black"/>
                </a:solidFill>
              </a:rPr>
              <a:t>41%</a:t>
            </a:r>
          </a:p>
        </p:txBody>
      </p:sp>
      <p:sp>
        <p:nvSpPr>
          <p:cNvPr id="18" name="TextBox 6"/>
          <p:cNvSpPr txBox="1"/>
          <p:nvPr/>
        </p:nvSpPr>
        <p:spPr>
          <a:xfrm>
            <a:off x="7772400" y="3669268"/>
            <a:ext cx="609600"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a:solidFill>
                  <a:prstClr val="black"/>
                </a:solidFill>
              </a:rPr>
              <a:t>37%</a:t>
            </a:r>
          </a:p>
        </p:txBody>
      </p:sp>
      <p:sp>
        <p:nvSpPr>
          <p:cNvPr id="19" name="Rectangle 18"/>
          <p:cNvSpPr/>
          <p:nvPr/>
        </p:nvSpPr>
        <p:spPr>
          <a:xfrm>
            <a:off x="1524000" y="0"/>
            <a:ext cx="1524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0515600" y="0"/>
            <a:ext cx="1524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524000" y="0"/>
            <a:ext cx="9067800" cy="1524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524000" y="6705600"/>
            <a:ext cx="9067800" cy="1524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28FD35F-FC97-4402-9FF4-5DDC2A2A900E}"/>
              </a:ext>
            </a:extLst>
          </p:cNvPr>
          <p:cNvSpPr/>
          <p:nvPr/>
        </p:nvSpPr>
        <p:spPr>
          <a:xfrm>
            <a:off x="0" y="0"/>
            <a:ext cx="16002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611E585-0A9F-45E1-A780-901B590743DE}"/>
              </a:ext>
            </a:extLst>
          </p:cNvPr>
          <p:cNvSpPr/>
          <p:nvPr/>
        </p:nvSpPr>
        <p:spPr>
          <a:xfrm>
            <a:off x="10629900" y="0"/>
            <a:ext cx="16002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r>
              <a:rPr lang="en-US" dirty="0">
                <a:latin typeface="Calibri" panose="020F0502020204030204" pitchFamily="34" charset="0"/>
              </a:rPr>
              <a:t>Heaven: </a:t>
            </a:r>
            <a:r>
              <a:rPr lang="en-US" sz="2400" dirty="0">
                <a:latin typeface="Calibri" panose="020F0502020204030204" pitchFamily="34" charset="0"/>
                <a:cs typeface="Calibri" panose="020F0502020204030204" pitchFamily="34" charset="0"/>
              </a:rPr>
              <a:t>ABC News Poll</a:t>
            </a:r>
          </a:p>
        </p:txBody>
      </p:sp>
      <p:sp>
        <p:nvSpPr>
          <p:cNvPr id="3" name="Content Placeholder 2"/>
          <p:cNvSpPr>
            <a:spLocks noGrp="1"/>
          </p:cNvSpPr>
          <p:nvPr>
            <p:ph idx="1"/>
          </p:nvPr>
        </p:nvSpPr>
        <p:spPr>
          <a:xfrm>
            <a:off x="1905000" y="990600"/>
            <a:ext cx="8305800" cy="5638800"/>
          </a:xfrm>
        </p:spPr>
        <p:txBody>
          <a:bodyPr>
            <a:normAutofit/>
          </a:bodyPr>
          <a:lstStyle/>
          <a:p>
            <a:r>
              <a:rPr lang="en-US" b="1" dirty="0">
                <a:solidFill>
                  <a:schemeClr val="accent1">
                    <a:lumMod val="75000"/>
                  </a:schemeClr>
                </a:solidFill>
                <a:latin typeface="Calibri" panose="020F0502020204030204" pitchFamily="34" charset="0"/>
                <a:cs typeface="Calibri" panose="020F0502020204030204" pitchFamily="34" charset="0"/>
              </a:rPr>
              <a:t>Full Population</a:t>
            </a:r>
          </a:p>
          <a:p>
            <a:pPr lvl="1"/>
            <a:r>
              <a:rPr lang="en-US" dirty="0">
                <a:latin typeface="Calibri" panose="020F0502020204030204" pitchFamily="34" charset="0"/>
                <a:cs typeface="Calibri" panose="020F0502020204030204" pitchFamily="34" charset="0"/>
              </a:rPr>
              <a:t>Among ALL Americans</a:t>
            </a:r>
          </a:p>
          <a:p>
            <a:pPr lvl="2"/>
            <a:r>
              <a:rPr lang="en-US" dirty="0">
                <a:latin typeface="Calibri" panose="020F0502020204030204" pitchFamily="34" charset="0"/>
                <a:cs typeface="Calibri" panose="020F0502020204030204" pitchFamily="34" charset="0"/>
              </a:rPr>
              <a:t>75% think they’ll go to heaven</a:t>
            </a:r>
          </a:p>
          <a:p>
            <a:pPr lvl="2"/>
            <a:r>
              <a:rPr lang="en-US" dirty="0">
                <a:latin typeface="Calibri" panose="020F0502020204030204" pitchFamily="34" charset="0"/>
                <a:cs typeface="Calibri" panose="020F0502020204030204" pitchFamily="34" charset="0"/>
              </a:rPr>
              <a:t>5% don’t think they’ll get to heaven</a:t>
            </a:r>
          </a:p>
          <a:p>
            <a:pPr lvl="2"/>
            <a:r>
              <a:rPr lang="en-US" dirty="0">
                <a:latin typeface="Calibri" panose="020F0502020204030204" pitchFamily="34" charset="0"/>
                <a:cs typeface="Calibri" panose="020F0502020204030204" pitchFamily="34" charset="0"/>
              </a:rPr>
              <a:t>9% aren’t sure if they will get to heaven</a:t>
            </a:r>
          </a:p>
          <a:p>
            <a:pPr lvl="2"/>
            <a:r>
              <a:rPr lang="en-US" dirty="0">
                <a:latin typeface="Calibri" panose="020F0502020204030204" pitchFamily="34" charset="0"/>
                <a:cs typeface="Calibri" panose="020F0502020204030204" pitchFamily="34" charset="0"/>
              </a:rPr>
              <a:t>10% don’t believe in heaven</a:t>
            </a:r>
          </a:p>
          <a:p>
            <a:pPr lvl="2">
              <a:buNone/>
            </a:pPr>
            <a:endParaRPr lang="en-US" dirty="0">
              <a:latin typeface="Calibri" panose="020F0502020204030204" pitchFamily="34" charset="0"/>
              <a:cs typeface="Calibri" panose="020F0502020204030204" pitchFamily="34" charset="0"/>
            </a:endParaRPr>
          </a:p>
          <a:p>
            <a:pPr lvl="2"/>
            <a:r>
              <a:rPr lang="en-US" dirty="0">
                <a:latin typeface="Calibri" panose="020F0502020204030204" pitchFamily="34" charset="0"/>
                <a:cs typeface="Calibri" panose="020F0502020204030204" pitchFamily="34" charset="0"/>
              </a:rPr>
              <a:t>21% think only Christians can go to heaven</a:t>
            </a:r>
          </a:p>
          <a:p>
            <a:pPr lvl="2"/>
            <a:r>
              <a:rPr lang="en-US" dirty="0">
                <a:latin typeface="Calibri" panose="020F0502020204030204" pitchFamily="34" charset="0"/>
                <a:cs typeface="Calibri" panose="020F0502020204030204" pitchFamily="34" charset="0"/>
              </a:rPr>
              <a:t>60% think Christians and non-Christians</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can go to heaven</a:t>
            </a:r>
          </a:p>
          <a:p>
            <a:pPr lvl="2"/>
            <a:r>
              <a:rPr lang="en-US" dirty="0">
                <a:latin typeface="Calibri" panose="020F0502020204030204" pitchFamily="34" charset="0"/>
                <a:cs typeface="Calibri" panose="020F0502020204030204" pitchFamily="34" charset="0"/>
              </a:rPr>
              <a:t>7% are unsure if they will get to heaven</a:t>
            </a:r>
          </a:p>
          <a:p>
            <a:pPr lvl="2"/>
            <a:r>
              <a:rPr lang="en-US" dirty="0">
                <a:latin typeface="Calibri" panose="020F0502020204030204" pitchFamily="34" charset="0"/>
                <a:cs typeface="Calibri" panose="020F0502020204030204" pitchFamily="34" charset="0"/>
              </a:rPr>
              <a:t>10% don’t believe in heaven</a:t>
            </a:r>
          </a:p>
        </p:txBody>
      </p:sp>
      <p:cxnSp>
        <p:nvCxnSpPr>
          <p:cNvPr id="5" name="Straight Connector 4"/>
          <p:cNvCxnSpPr/>
          <p:nvPr/>
        </p:nvCxnSpPr>
        <p:spPr>
          <a:xfrm>
            <a:off x="2743200" y="4038600"/>
            <a:ext cx="70104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524000" y="0"/>
            <a:ext cx="1524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0515600" y="0"/>
            <a:ext cx="1524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0" y="0"/>
            <a:ext cx="9067800" cy="1524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524000" y="6705600"/>
            <a:ext cx="9067800" cy="1524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2FDAC9-DDE6-4284-8D76-35149797CA06}"/>
              </a:ext>
            </a:extLst>
          </p:cNvPr>
          <p:cNvSpPr/>
          <p:nvPr/>
        </p:nvSpPr>
        <p:spPr>
          <a:xfrm>
            <a:off x="0" y="0"/>
            <a:ext cx="16002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42DBC87-AFE1-41C7-AD97-994623B452E3}"/>
              </a:ext>
            </a:extLst>
          </p:cNvPr>
          <p:cNvSpPr/>
          <p:nvPr/>
        </p:nvSpPr>
        <p:spPr>
          <a:xfrm>
            <a:off x="10629900" y="0"/>
            <a:ext cx="16002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38" fill="hold">
                            <p:stCondLst>
                              <p:cond delay="500"/>
                            </p:stCondLst>
                            <p:childTnLst>
                              <p:par>
                                <p:cTn id="39" presetID="23" presetClass="entr" presetSubtype="16"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ppt_w</p:attrName>
                                        </p:attrNameLst>
                                      </p:cBhvr>
                                      <p:tavLst>
                                        <p:tav tm="0">
                                          <p:val>
                                            <p:fltVal val="0"/>
                                          </p:val>
                                        </p:tav>
                                        <p:tav tm="100000">
                                          <p:val>
                                            <p:strVal val="#ppt_w"/>
                                          </p:val>
                                        </p:tav>
                                      </p:tavLst>
                                    </p:anim>
                                    <p:anim calcmode="lin" valueType="num">
                                      <p:cBhvr>
                                        <p:cTn id="42"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p:cTn id="5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4"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23" presetClass="entr" presetSubtype="16" fill="hold" grpId="0" nodeType="click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p:cTn id="59"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0"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61" fill="hold">
                      <p:stCondLst>
                        <p:cond delay="indefinite"/>
                      </p:stCondLst>
                      <p:childTnLst>
                        <p:par>
                          <p:cTn id="62" fill="hold">
                            <p:stCondLst>
                              <p:cond delay="0"/>
                            </p:stCondLst>
                            <p:childTnLst>
                              <p:par>
                                <p:cTn id="63" presetID="23" presetClass="entr" presetSubtype="16" fill="hold" grpId="0"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 calcmode="lin" valueType="num">
                                      <p:cBhvr>
                                        <p:cTn id="65"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6" dur="500" fill="hold"/>
                                        <p:tgtEl>
                                          <p:spTgt spid="3">
                                            <p:txEl>
                                              <p:pRg st="10" end="1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447800" y="946150"/>
            <a:ext cx="4995902" cy="1339850"/>
          </a:xfrm>
        </p:spPr>
        <p:txBody>
          <a:bodyPr>
            <a:normAutofit/>
          </a:bodyPr>
          <a:lstStyle/>
          <a:p>
            <a:pPr algn="l"/>
            <a:r>
              <a:rPr lang="en-US" sz="5400" dirty="0">
                <a:solidFill>
                  <a:schemeClr val="tx1"/>
                </a:solidFill>
                <a:latin typeface="Calibri" panose="020F0502020204030204" pitchFamily="34" charset="0"/>
                <a:cs typeface="Calibri" panose="020F0502020204030204" pitchFamily="34" charset="0"/>
              </a:rPr>
              <a:t>Standard of Man</a:t>
            </a:r>
          </a:p>
        </p:txBody>
      </p:sp>
      <p:sp>
        <p:nvSpPr>
          <p:cNvPr id="4" name="Title 2"/>
          <p:cNvSpPr txBox="1">
            <a:spLocks/>
          </p:cNvSpPr>
          <p:nvPr/>
        </p:nvSpPr>
        <p:spPr>
          <a:xfrm>
            <a:off x="5562600" y="4343400"/>
            <a:ext cx="4830762" cy="1339850"/>
          </a:xfrm>
          <a:prstGeom prst="rect">
            <a:avLst/>
          </a:prstGeom>
        </p:spPr>
        <p:txBody>
          <a:bodyPr vert="horz" lIns="91440" tIns="45720" rIns="91440" bIns="45720" rtlCol="0" anchor="ctr">
            <a:normAutofit/>
          </a:bodyPr>
          <a:lstStyle/>
          <a:p>
            <a:pPr algn="r">
              <a:spcBef>
                <a:spcPct val="0"/>
              </a:spcBef>
              <a:defRPr/>
            </a:pPr>
            <a:r>
              <a:rPr lang="en-US" sz="5400" b="1" dirty="0">
                <a:latin typeface="Calibri" panose="020F0502020204030204" pitchFamily="34" charset="0"/>
                <a:ea typeface="+mj-ea"/>
                <a:cs typeface="Calibri" panose="020F0502020204030204" pitchFamily="34" charset="0"/>
              </a:rPr>
              <a:t>Standard</a:t>
            </a:r>
            <a:r>
              <a:rPr lang="en-US" sz="5400" dirty="0">
                <a:latin typeface="Calibri" panose="020F0502020204030204" pitchFamily="34" charset="0"/>
                <a:ea typeface="+mj-ea"/>
                <a:cs typeface="Calibri" panose="020F0502020204030204" pitchFamily="34" charset="0"/>
              </a:rPr>
              <a:t> </a:t>
            </a:r>
            <a:r>
              <a:rPr lang="en-US" sz="5400" b="1" dirty="0">
                <a:latin typeface="Calibri" panose="020F0502020204030204" pitchFamily="34" charset="0"/>
                <a:ea typeface="+mj-ea"/>
                <a:cs typeface="Calibri" panose="020F0502020204030204" pitchFamily="34" charset="0"/>
              </a:rPr>
              <a:t>of God</a:t>
            </a:r>
          </a:p>
        </p:txBody>
      </p:sp>
      <p:pic>
        <p:nvPicPr>
          <p:cNvPr id="5" name="Picture 4" descr="BibleOld.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524000" y="2312126"/>
            <a:ext cx="4572000" cy="4545874"/>
          </a:xfrm>
          <a:prstGeom prst="rect">
            <a:avLst/>
          </a:prstGeom>
        </p:spPr>
      </p:pic>
      <p:pic>
        <p:nvPicPr>
          <p:cNvPr id="6" name="Picture 5" descr="AAGV001366.jpg"/>
          <p:cNvPicPr>
            <a:picLocks noChangeAspect="1"/>
          </p:cNvPicPr>
          <p:nvPr/>
        </p:nvPicPr>
        <p:blipFill>
          <a:blip r:embed="rId3" cstate="print"/>
          <a:stretch>
            <a:fillRect/>
          </a:stretch>
        </p:blipFill>
        <p:spPr>
          <a:xfrm>
            <a:off x="6443702" y="381000"/>
            <a:ext cx="3995698" cy="29718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5400" b="1" dirty="0">
                <a:solidFill>
                  <a:schemeClr val="tx1"/>
                </a:solidFill>
                <a:latin typeface="Calibri" panose="020F0502020204030204" pitchFamily="34" charset="0"/>
              </a:rPr>
              <a:t>The Standard of Man</a:t>
            </a:r>
          </a:p>
        </p:txBody>
      </p:sp>
      <p:sp>
        <p:nvSpPr>
          <p:cNvPr id="2" name="Content Placeholder 1"/>
          <p:cNvSpPr>
            <a:spLocks noGrp="1"/>
          </p:cNvSpPr>
          <p:nvPr>
            <p:ph idx="1"/>
          </p:nvPr>
        </p:nvSpPr>
        <p:spPr>
          <a:xfrm>
            <a:off x="609600" y="1905000"/>
            <a:ext cx="9525000" cy="4495800"/>
          </a:xfrm>
        </p:spPr>
        <p:txBody>
          <a:bodyPr>
            <a:normAutofit/>
          </a:bodyPr>
          <a:lstStyle/>
          <a:p>
            <a:r>
              <a:rPr lang="en-US" sz="4000" b="1" dirty="0">
                <a:solidFill>
                  <a:schemeClr val="tx1"/>
                </a:solidFill>
                <a:latin typeface="Calibri" panose="020F0502020204030204" pitchFamily="34" charset="0"/>
                <a:cs typeface="Calibri" panose="020F0502020204030204" pitchFamily="34" charset="0"/>
              </a:rPr>
              <a:t>Sincerity</a:t>
            </a:r>
          </a:p>
          <a:p>
            <a:pPr lvl="1"/>
            <a:r>
              <a:rPr lang="en-US" sz="3600" dirty="0">
                <a:solidFill>
                  <a:schemeClr val="tx1"/>
                </a:solidFill>
                <a:latin typeface="Calibri" panose="020F0502020204030204" pitchFamily="34" charset="0"/>
                <a:cs typeface="Calibri" panose="020F0502020204030204" pitchFamily="34" charset="0"/>
              </a:rPr>
              <a:t>All that is required to be in a proper relationship with God?</a:t>
            </a:r>
          </a:p>
          <a:p>
            <a:pPr lvl="2"/>
            <a:r>
              <a:rPr lang="en-US" sz="3400" dirty="0">
                <a:solidFill>
                  <a:srgbClr val="C00000"/>
                </a:solidFill>
                <a:latin typeface="Calibri" panose="020F0502020204030204" pitchFamily="34" charset="0"/>
                <a:cs typeface="Calibri" panose="020F0502020204030204" pitchFamily="34" charset="0"/>
              </a:rPr>
              <a:t>Acts 23:1</a:t>
            </a:r>
          </a:p>
          <a:p>
            <a:pPr lvl="2"/>
            <a:r>
              <a:rPr lang="en-US" sz="3400" dirty="0">
                <a:solidFill>
                  <a:srgbClr val="C00000"/>
                </a:solidFill>
                <a:latin typeface="Calibri" panose="020F0502020204030204" pitchFamily="34" charset="0"/>
                <a:cs typeface="Calibri" panose="020F0502020204030204" pitchFamily="34" charset="0"/>
              </a:rPr>
              <a:t>Acts 26:9-11</a:t>
            </a:r>
          </a:p>
          <a:p>
            <a:pPr lvl="2"/>
            <a:r>
              <a:rPr lang="en-US" sz="3400" dirty="0">
                <a:solidFill>
                  <a:srgbClr val="C00000"/>
                </a:solidFill>
                <a:latin typeface="Calibri" panose="020F0502020204030204" pitchFamily="34" charset="0"/>
                <a:cs typeface="Calibri" panose="020F0502020204030204" pitchFamily="34" charset="0"/>
              </a:rPr>
              <a:t>1 Corinthians 15:9</a:t>
            </a:r>
          </a:p>
          <a:p>
            <a:pPr lvl="2"/>
            <a:r>
              <a:rPr lang="en-US" sz="3400" dirty="0">
                <a:solidFill>
                  <a:srgbClr val="C00000"/>
                </a:solidFill>
                <a:latin typeface="Calibri" panose="020F0502020204030204" pitchFamily="34" charset="0"/>
                <a:cs typeface="Calibri" panose="020F0502020204030204" pitchFamily="34" charset="0"/>
              </a:rPr>
              <a:t>1 Timothy 1:15</a:t>
            </a:r>
          </a:p>
        </p:txBody>
      </p:sp>
      <p:pic>
        <p:nvPicPr>
          <p:cNvPr id="5" name="Picture 4" descr="BibleOld.jpg"/>
          <p:cNvPicPr>
            <a:picLocks noChangeAspect="1"/>
          </p:cNvPicPr>
          <p:nvPr/>
        </p:nvPicPr>
        <p:blipFill>
          <a:blip r:embed="rId2" cstate="print">
            <a:clrChange>
              <a:clrFrom>
                <a:srgbClr val="FFFFFF"/>
              </a:clrFrom>
              <a:clrTo>
                <a:srgbClr val="FFFFFF">
                  <a:alpha val="0"/>
                </a:srgbClr>
              </a:clrTo>
            </a:clrChange>
          </a:blip>
          <a:stretch>
            <a:fillRect/>
          </a:stretch>
        </p:blipFill>
        <p:spPr>
          <a:xfrm>
            <a:off x="6699788" y="1304545"/>
            <a:ext cx="5339811" cy="53092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5400" b="1" dirty="0">
                <a:solidFill>
                  <a:schemeClr val="tx1"/>
                </a:solidFill>
                <a:latin typeface="Calibri" panose="020F0502020204030204" pitchFamily="34" charset="0"/>
              </a:rPr>
              <a:t>The Standard of Man</a:t>
            </a:r>
          </a:p>
        </p:txBody>
      </p:sp>
      <p:sp>
        <p:nvSpPr>
          <p:cNvPr id="2" name="Content Placeholder 1"/>
          <p:cNvSpPr>
            <a:spLocks noGrp="1"/>
          </p:cNvSpPr>
          <p:nvPr>
            <p:ph idx="1"/>
          </p:nvPr>
        </p:nvSpPr>
        <p:spPr>
          <a:xfrm>
            <a:off x="609600" y="1905000"/>
            <a:ext cx="9601200" cy="4495800"/>
          </a:xfrm>
        </p:spPr>
        <p:txBody>
          <a:bodyPr>
            <a:normAutofit/>
          </a:bodyPr>
          <a:lstStyle/>
          <a:p>
            <a:r>
              <a:rPr lang="en-US" sz="4000" b="1" dirty="0">
                <a:solidFill>
                  <a:schemeClr val="tx1"/>
                </a:solidFill>
                <a:latin typeface="Calibri" panose="020F0502020204030204" pitchFamily="34" charset="0"/>
                <a:cs typeface="Calibri" panose="020F0502020204030204" pitchFamily="34" charset="0"/>
              </a:rPr>
              <a:t>Zeal</a:t>
            </a:r>
          </a:p>
          <a:p>
            <a:pPr lvl="1"/>
            <a:r>
              <a:rPr lang="en-US" sz="3600" dirty="0">
                <a:solidFill>
                  <a:schemeClr val="tx1"/>
                </a:solidFill>
                <a:latin typeface="Calibri" panose="020F0502020204030204" pitchFamily="34" charset="0"/>
                <a:cs typeface="Calibri" panose="020F0502020204030204" pitchFamily="34" charset="0"/>
              </a:rPr>
              <a:t>Is sufficient for Salvation?</a:t>
            </a:r>
          </a:p>
          <a:p>
            <a:pPr lvl="2"/>
            <a:r>
              <a:rPr lang="en-US" sz="3400" dirty="0">
                <a:solidFill>
                  <a:srgbClr val="C00000"/>
                </a:solidFill>
                <a:latin typeface="Calibri" panose="020F0502020204030204" pitchFamily="34" charset="0"/>
                <a:cs typeface="Calibri" panose="020F0502020204030204" pitchFamily="34" charset="0"/>
              </a:rPr>
              <a:t>Romans 10:1-3</a:t>
            </a:r>
          </a:p>
          <a:p>
            <a:pPr lvl="2"/>
            <a:r>
              <a:rPr lang="en-US" sz="3400" dirty="0">
                <a:solidFill>
                  <a:srgbClr val="C00000"/>
                </a:solidFill>
                <a:latin typeface="Calibri" panose="020F0502020204030204" pitchFamily="34" charset="0"/>
                <a:cs typeface="Calibri" panose="020F0502020204030204" pitchFamily="34" charset="0"/>
              </a:rPr>
              <a:t>Matthew 15:1-9</a:t>
            </a:r>
          </a:p>
        </p:txBody>
      </p:sp>
      <p:pic>
        <p:nvPicPr>
          <p:cNvPr id="5" name="Picture 4" descr="BibleOld.jpg">
            <a:extLst>
              <a:ext uri="{FF2B5EF4-FFF2-40B4-BE49-F238E27FC236}">
                <a16:creationId xmlns:a16="http://schemas.microsoft.com/office/drawing/2014/main" id="{8C800BE9-5544-4719-92A7-8C73784E5331}"/>
              </a:ext>
            </a:extLst>
          </p:cNvPr>
          <p:cNvPicPr>
            <a:picLocks noChangeAspect="1"/>
          </p:cNvPicPr>
          <p:nvPr/>
        </p:nvPicPr>
        <p:blipFill>
          <a:blip r:embed="rId2" cstate="print">
            <a:clrChange>
              <a:clrFrom>
                <a:srgbClr val="FFFFFF"/>
              </a:clrFrom>
              <a:clrTo>
                <a:srgbClr val="FFFFFF">
                  <a:alpha val="0"/>
                </a:srgbClr>
              </a:clrTo>
            </a:clrChange>
          </a:blip>
          <a:stretch>
            <a:fillRect/>
          </a:stretch>
        </p:blipFill>
        <p:spPr>
          <a:xfrm>
            <a:off x="6699788" y="1304545"/>
            <a:ext cx="5339811" cy="53092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5400" b="1" dirty="0">
                <a:solidFill>
                  <a:schemeClr val="tx1"/>
                </a:solidFill>
                <a:latin typeface="Calibri" panose="020F0502020204030204" pitchFamily="34" charset="0"/>
              </a:rPr>
              <a:t>The Standard of Man</a:t>
            </a:r>
          </a:p>
        </p:txBody>
      </p:sp>
      <p:sp>
        <p:nvSpPr>
          <p:cNvPr id="2" name="Content Placeholder 1"/>
          <p:cNvSpPr>
            <a:spLocks noGrp="1"/>
          </p:cNvSpPr>
          <p:nvPr>
            <p:ph idx="1"/>
          </p:nvPr>
        </p:nvSpPr>
        <p:spPr>
          <a:xfrm>
            <a:off x="609600" y="1905000"/>
            <a:ext cx="9601200" cy="4495800"/>
          </a:xfrm>
        </p:spPr>
        <p:txBody>
          <a:bodyPr>
            <a:normAutofit/>
          </a:bodyPr>
          <a:lstStyle/>
          <a:p>
            <a:r>
              <a:rPr lang="en-US" sz="4000" b="1" dirty="0">
                <a:solidFill>
                  <a:schemeClr val="tx1"/>
                </a:solidFill>
                <a:latin typeface="Calibri" panose="020F0502020204030204" pitchFamily="34" charset="0"/>
                <a:cs typeface="Calibri" panose="020F0502020204030204" pitchFamily="34" charset="0"/>
              </a:rPr>
              <a:t>Study</a:t>
            </a:r>
          </a:p>
          <a:p>
            <a:pPr lvl="1"/>
            <a:r>
              <a:rPr lang="en-US" sz="3600" dirty="0">
                <a:solidFill>
                  <a:schemeClr val="tx1"/>
                </a:solidFill>
                <a:latin typeface="Calibri" panose="020F0502020204030204" pitchFamily="34" charset="0"/>
                <a:cs typeface="Calibri" panose="020F0502020204030204" pitchFamily="34" charset="0"/>
              </a:rPr>
              <a:t>Is God pleased with just our</a:t>
            </a:r>
            <a:br>
              <a:rPr lang="en-US" sz="3600" dirty="0">
                <a:solidFill>
                  <a:schemeClr val="tx1"/>
                </a:solidFill>
                <a:latin typeface="Calibri" panose="020F0502020204030204" pitchFamily="34" charset="0"/>
                <a:cs typeface="Calibri" panose="020F0502020204030204" pitchFamily="34" charset="0"/>
              </a:rPr>
            </a:br>
            <a:r>
              <a:rPr lang="en-US" sz="3600" dirty="0">
                <a:solidFill>
                  <a:schemeClr val="tx1"/>
                </a:solidFill>
                <a:latin typeface="Calibri" panose="020F0502020204030204" pitchFamily="34" charset="0"/>
                <a:cs typeface="Calibri" panose="020F0502020204030204" pitchFamily="34" charset="0"/>
              </a:rPr>
              <a:t>“study” efforts?</a:t>
            </a:r>
          </a:p>
          <a:p>
            <a:pPr lvl="2"/>
            <a:r>
              <a:rPr lang="en-US" sz="3400" dirty="0">
                <a:solidFill>
                  <a:srgbClr val="C00000"/>
                </a:solidFill>
                <a:latin typeface="Calibri" panose="020F0502020204030204" pitchFamily="34" charset="0"/>
                <a:cs typeface="Calibri" panose="020F0502020204030204" pitchFamily="34" charset="0"/>
              </a:rPr>
              <a:t>Matthew 13:11-16</a:t>
            </a:r>
          </a:p>
          <a:p>
            <a:pPr lvl="2"/>
            <a:r>
              <a:rPr lang="en-US" sz="3400" dirty="0">
                <a:solidFill>
                  <a:srgbClr val="C00000"/>
                </a:solidFill>
                <a:latin typeface="Calibri" panose="020F0502020204030204" pitchFamily="34" charset="0"/>
                <a:cs typeface="Calibri" panose="020F0502020204030204" pitchFamily="34" charset="0"/>
              </a:rPr>
              <a:t>2 Timothy 3:5-9</a:t>
            </a:r>
          </a:p>
        </p:txBody>
      </p:sp>
      <p:pic>
        <p:nvPicPr>
          <p:cNvPr id="6" name="Picture 5" descr="BibleOld.jpg">
            <a:extLst>
              <a:ext uri="{FF2B5EF4-FFF2-40B4-BE49-F238E27FC236}">
                <a16:creationId xmlns:a16="http://schemas.microsoft.com/office/drawing/2014/main" id="{8BA766FC-E453-4250-BC60-B11E76C27607}"/>
              </a:ext>
            </a:extLst>
          </p:cNvPr>
          <p:cNvPicPr>
            <a:picLocks noChangeAspect="1"/>
          </p:cNvPicPr>
          <p:nvPr/>
        </p:nvPicPr>
        <p:blipFill>
          <a:blip r:embed="rId2" cstate="print">
            <a:clrChange>
              <a:clrFrom>
                <a:srgbClr val="FFFFFF"/>
              </a:clrFrom>
              <a:clrTo>
                <a:srgbClr val="FFFFFF">
                  <a:alpha val="0"/>
                </a:srgbClr>
              </a:clrTo>
            </a:clrChange>
          </a:blip>
          <a:stretch>
            <a:fillRect/>
          </a:stretch>
        </p:blipFill>
        <p:spPr>
          <a:xfrm>
            <a:off x="6699788" y="1304545"/>
            <a:ext cx="5339811" cy="53092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5400" b="1" dirty="0">
                <a:solidFill>
                  <a:schemeClr val="tx1"/>
                </a:solidFill>
                <a:latin typeface="Calibri" panose="020F0502020204030204" pitchFamily="34" charset="0"/>
              </a:rPr>
              <a:t>The Standard of Man</a:t>
            </a:r>
          </a:p>
        </p:txBody>
      </p:sp>
      <p:sp>
        <p:nvSpPr>
          <p:cNvPr id="2" name="Content Placeholder 1"/>
          <p:cNvSpPr>
            <a:spLocks noGrp="1"/>
          </p:cNvSpPr>
          <p:nvPr>
            <p:ph idx="1"/>
          </p:nvPr>
        </p:nvSpPr>
        <p:spPr>
          <a:xfrm>
            <a:off x="609600" y="1905000"/>
            <a:ext cx="9601200" cy="4495800"/>
          </a:xfrm>
        </p:spPr>
        <p:txBody>
          <a:bodyPr>
            <a:normAutofit/>
          </a:bodyPr>
          <a:lstStyle/>
          <a:p>
            <a:r>
              <a:rPr lang="en-US" sz="4000" b="1" dirty="0">
                <a:solidFill>
                  <a:schemeClr val="tx1"/>
                </a:solidFill>
                <a:latin typeface="Calibri" panose="020F0502020204030204" pitchFamily="34" charset="0"/>
                <a:cs typeface="Calibri" panose="020F0502020204030204" pitchFamily="34" charset="0"/>
              </a:rPr>
              <a:t>Partial Obedience</a:t>
            </a:r>
          </a:p>
          <a:p>
            <a:pPr lvl="1"/>
            <a:r>
              <a:rPr lang="en-US" sz="3600" dirty="0">
                <a:solidFill>
                  <a:schemeClr val="tx1"/>
                </a:solidFill>
                <a:latin typeface="Calibri" panose="020F0502020204030204" pitchFamily="34" charset="0"/>
                <a:cs typeface="Calibri" panose="020F0502020204030204" pitchFamily="34" charset="0"/>
              </a:rPr>
              <a:t>Is sufficient for salvation?</a:t>
            </a:r>
          </a:p>
          <a:p>
            <a:pPr lvl="2"/>
            <a:r>
              <a:rPr lang="en-US" sz="3400" dirty="0">
                <a:solidFill>
                  <a:srgbClr val="C00000"/>
                </a:solidFill>
                <a:latin typeface="Calibri" panose="020F0502020204030204" pitchFamily="34" charset="0"/>
                <a:cs typeface="Calibri" panose="020F0502020204030204" pitchFamily="34" charset="0"/>
              </a:rPr>
              <a:t>Matthew 19:16-26</a:t>
            </a:r>
          </a:p>
        </p:txBody>
      </p:sp>
      <p:pic>
        <p:nvPicPr>
          <p:cNvPr id="6" name="Picture 5" descr="BibleOld.jpg">
            <a:extLst>
              <a:ext uri="{FF2B5EF4-FFF2-40B4-BE49-F238E27FC236}">
                <a16:creationId xmlns:a16="http://schemas.microsoft.com/office/drawing/2014/main" id="{2FE89D2C-B43F-4245-B218-A7BA658E3B59}"/>
              </a:ext>
            </a:extLst>
          </p:cNvPr>
          <p:cNvPicPr>
            <a:picLocks noChangeAspect="1"/>
          </p:cNvPicPr>
          <p:nvPr/>
        </p:nvPicPr>
        <p:blipFill>
          <a:blip r:embed="rId2" cstate="print">
            <a:clrChange>
              <a:clrFrom>
                <a:srgbClr val="FFFFFF"/>
              </a:clrFrom>
              <a:clrTo>
                <a:srgbClr val="FFFFFF">
                  <a:alpha val="0"/>
                </a:srgbClr>
              </a:clrTo>
            </a:clrChange>
          </a:blip>
          <a:stretch>
            <a:fillRect/>
          </a:stretch>
        </p:blipFill>
        <p:spPr>
          <a:xfrm>
            <a:off x="6699788" y="1304545"/>
            <a:ext cx="5339811" cy="53092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majorFont>
      <a:minorFont>
        <a:latin typeface="Calisto MT"/>
        <a:ea typeface=""/>
        <a:cs typeface=""/>
        <a:font script="Jpan" typeface="ＭＳ 明朝"/>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Capital</Template>
  <TotalTime>195</TotalTime>
  <Words>408</Words>
  <Application>Microsoft Office PowerPoint</Application>
  <PresentationFormat>Widescreen</PresentationFormat>
  <Paragraphs>102</Paragraphs>
  <Slides>14</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14</vt:i4>
      </vt:variant>
    </vt:vector>
  </HeadingPairs>
  <TitlesOfParts>
    <vt:vector size="21" baseType="lpstr">
      <vt:lpstr>Arial</vt:lpstr>
      <vt:lpstr>Calibri</vt:lpstr>
      <vt:lpstr>Calisto MT</vt:lpstr>
      <vt:lpstr>Capital</vt:lpstr>
      <vt:lpstr>Office Theme</vt:lpstr>
      <vt:lpstr>1_Office Theme</vt:lpstr>
      <vt:lpstr>2_Office Theme</vt:lpstr>
      <vt:lpstr>Who Will Really Be SAVED?</vt:lpstr>
      <vt:lpstr>PowerPoint Presentation</vt:lpstr>
      <vt:lpstr>PowerPoint Presentation</vt:lpstr>
      <vt:lpstr>Heaven: ABC News Poll</vt:lpstr>
      <vt:lpstr>Standard of Man</vt:lpstr>
      <vt:lpstr>The Standard of Man</vt:lpstr>
      <vt:lpstr>The Standard of Man</vt:lpstr>
      <vt:lpstr>The Standard of Man</vt:lpstr>
      <vt:lpstr>The Standard of Man</vt:lpstr>
      <vt:lpstr>The Standard of God</vt:lpstr>
      <vt:lpstr>The Standard of God</vt:lpstr>
      <vt:lpstr>The Standard of God</vt:lpstr>
      <vt:lpstr>Conclusion</vt:lpstr>
      <vt:lpstr>Conclusion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Will Really Be SAVED?</dc:title>
  <dc:creator>Richard Thetford</dc:creator>
  <cp:lastModifiedBy>Richard Thetford</cp:lastModifiedBy>
  <cp:revision>31</cp:revision>
  <dcterms:created xsi:type="dcterms:W3CDTF">2011-07-23T02:58:40Z</dcterms:created>
  <dcterms:modified xsi:type="dcterms:W3CDTF">2019-10-06T18:25:03Z</dcterms:modified>
</cp:coreProperties>
</file>