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468C"/>
    <a:srgbClr val="001431"/>
    <a:srgbClr val="142F5C"/>
    <a:srgbClr val="149F2F"/>
    <a:srgbClr val="D14C00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113A9D2-9D6B-4929-AA2D-F23B5EE8CBE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35" autoAdjust="0"/>
  </p:normalViewPr>
  <p:slideViewPr>
    <p:cSldViewPr snapToGrid="0" showGuides="1">
      <p:cViewPr varScale="1">
        <p:scale>
          <a:sx n="82" d="100"/>
          <a:sy n="82" d="100"/>
        </p:scale>
        <p:origin x="643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2C9D383-BBC4-486C-B949-4975C013CC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39D43F-AF4D-4026-B59B-E30A214796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13EE4-78C3-490F-AD03-4491C37A8796}" type="datetimeFigureOut">
              <a:rPr lang="en-US" smtClean="0"/>
              <a:t>3/7/2021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AF834-AEA0-4B1E-B634-D786ABAA3B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05535A-EEFA-4377-8BEC-AE3B154A76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432166-D667-4383-B839-F1433620BE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815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54B81-F76C-4130-A3A6-053208F3BF56}" type="datetimeFigureOut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4B48B0-85B2-40C4-A05A-571C99C8AB5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6321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4B48B0-85B2-40C4-A05A-571C99C8AB5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4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828D1A9-3D67-4106-B288-BC23A7CC5A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708" y="1721890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62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s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3980BA4-A23A-4C88-B574-5C1C7E0F1D99}"/>
              </a:ext>
            </a:extLst>
          </p:cNvPr>
          <p:cNvSpPr/>
          <p:nvPr userDrawn="1"/>
        </p:nvSpPr>
        <p:spPr>
          <a:xfrm>
            <a:off x="-1587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03320"/>
            <a:ext cx="12192000" cy="315468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6802464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718924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718924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6498182" y="4094681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98182" y="4527898"/>
            <a:ext cx="3666744" cy="137443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693E7E-08CF-4C07-BFC7-C34D6269EFD9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1555148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$12,345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D213FF3-2ADF-437D-9C3A-5C5821DBAF4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6334406" y="2707188"/>
            <a:ext cx="3666744" cy="850147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7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$6,789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E7019E9C-AA4E-4592-97BE-BF366FFA1A72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050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38F4135-A9EE-4D29-A8AB-5DEB57ABC181}"/>
              </a:ext>
            </a:extLst>
          </p:cNvPr>
          <p:cNvSpPr/>
          <p:nvPr userDrawn="1"/>
        </p:nvSpPr>
        <p:spPr>
          <a:xfrm>
            <a:off x="-1587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690968"/>
            <a:ext cx="12192000" cy="316703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081434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58723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587236" y="5235475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15721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A62DB99-23AA-4B84-915B-58A12122905A}"/>
              </a:ext>
            </a:extLst>
          </p:cNvPr>
          <p:cNvSpPr/>
          <p:nvPr userDrawn="1"/>
        </p:nvSpPr>
        <p:spPr>
          <a:xfrm>
            <a:off x="1969178" y="2806082"/>
            <a:ext cx="1847088" cy="1847088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7C4674D-D19C-4346-8AB3-EEC70C5BA12B}"/>
              </a:ext>
            </a:extLst>
          </p:cNvPr>
          <p:cNvSpPr/>
          <p:nvPr userDrawn="1"/>
        </p:nvSpPr>
        <p:spPr>
          <a:xfrm>
            <a:off x="4730062" y="2358026"/>
            <a:ext cx="2295144" cy="229514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32287E6-00FD-4CA9-879A-D113874BCAF3}"/>
              </a:ext>
            </a:extLst>
          </p:cNvPr>
          <p:cNvSpPr/>
          <p:nvPr userDrawn="1"/>
        </p:nvSpPr>
        <p:spPr>
          <a:xfrm>
            <a:off x="7613594" y="2037986"/>
            <a:ext cx="2615184" cy="2615184"/>
          </a:xfrm>
          <a:prstGeom prst="ellipse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24B6C5DB-65E0-4261-A490-0CEBD77B8A6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2022734" y="3082272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$25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86AFF07C-4D15-4A29-B939-C47256023C91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2022734" y="4075184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2C71864B-9476-4445-B961-A4480119AB3B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5007646" y="2886747"/>
            <a:ext cx="1739976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$50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2AAA459-A7E1-451E-BABB-0C87139B389F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5007646" y="387965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DF679BEC-0CFD-449F-B3E0-BB712F00052B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7761966" y="2723457"/>
            <a:ext cx="2295144" cy="955575"/>
          </a:xfrm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$100</a:t>
            </a:r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65220FFF-D7A7-4DFC-97E2-8D717A6B97FF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38166" y="3716369"/>
            <a:ext cx="1739976" cy="280931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Billion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33C0B4F4-FAB3-45B3-A57B-B8A00F765A8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4587884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0" name="Text Placeholder 11">
            <a:extLst>
              <a:ext uri="{FF2B5EF4-FFF2-40B4-BE49-F238E27FC236}">
                <a16:creationId xmlns:a16="http://schemas.microsoft.com/office/drawing/2014/main" id="{2710ED40-A455-4EEF-AAD2-1479EE311ABC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4587884" y="5240927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A9FC0BF2-FC28-43C1-864A-CAB49C8381A2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654886" y="4798586"/>
            <a:ext cx="257728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6" name="Text Placeholder 11">
            <a:extLst>
              <a:ext uri="{FF2B5EF4-FFF2-40B4-BE49-F238E27FC236}">
                <a16:creationId xmlns:a16="http://schemas.microsoft.com/office/drawing/2014/main" id="{F4793ACF-6372-4346-9E08-F9E4D25847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7654886" y="5231802"/>
            <a:ext cx="2577284" cy="705923"/>
          </a:xfrm>
        </p:spPr>
        <p:txBody>
          <a:bodyPr lIns="36000" tIns="0" rIns="0" bIns="0">
            <a:normAutofit/>
          </a:bodyPr>
          <a:lstStyle>
            <a:lvl1pPr marL="0" indent="0" algn="ctr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3FD923B-7063-49D8-8286-0F8424648970}"/>
              </a:ext>
            </a:extLst>
          </p:cNvPr>
          <p:cNvSpPr>
            <a:spLocks noGrp="1"/>
          </p:cNvSpPr>
          <p:nvPr>
            <p:ph type="pic" sz="quarter" idx="58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0776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2DA9D50-F092-4CE4-833F-A116EB21A23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990088"/>
            <a:ext cx="12192000" cy="386791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3340707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2" y="3773923"/>
            <a:ext cx="5259387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3E44B3E-B67E-47BB-9B17-495800CC539C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6682936" y="3353508"/>
            <a:ext cx="3666744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3E6654E2-1600-436C-996F-AB13D779B06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466097" y="3786724"/>
            <a:ext cx="5068178" cy="20877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Picture Placeholder 11">
            <a:extLst>
              <a:ext uri="{FF2B5EF4-FFF2-40B4-BE49-F238E27FC236}">
                <a16:creationId xmlns:a16="http://schemas.microsoft.com/office/drawing/2014/main" id="{11B1F208-6C15-4A3F-B7B4-388A18DC2B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2558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ition Content Layout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CE7ADE7-21F0-4422-AD3C-0A7865E4FAB1}"/>
              </a:ext>
            </a:extLst>
          </p:cNvPr>
          <p:cNvSpPr/>
          <p:nvPr userDrawn="1"/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F00F53-9697-4331-BE9F-B94FA62B0402}"/>
              </a:ext>
            </a:extLst>
          </p:cNvPr>
          <p:cNvSpPr/>
          <p:nvPr userDrawn="1"/>
        </p:nvSpPr>
        <p:spPr>
          <a:xfrm>
            <a:off x="0" y="1528174"/>
            <a:ext cx="12192000" cy="5329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7430939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1975905"/>
            <a:ext cx="2386584" cy="484632"/>
          </a:xfrm>
          <a:prstGeom prst="roundRect">
            <a:avLst/>
          </a:prstGeom>
          <a:noFill/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Picture Placeholder 11" descr="Competitors logos quadrant">
            <a:extLst>
              <a:ext uri="{FF2B5EF4-FFF2-40B4-BE49-F238E27FC236}">
                <a16:creationId xmlns:a16="http://schemas.microsoft.com/office/drawing/2014/main" id="{B02B30B1-85C9-4BFB-89EF-F61F699F9CB9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3479892" y="250360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2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17" name="Picture Placeholder 11" descr="Competitors logos quadrant">
            <a:extLst>
              <a:ext uri="{FF2B5EF4-FFF2-40B4-BE49-F238E27FC236}">
                <a16:creationId xmlns:a16="http://schemas.microsoft.com/office/drawing/2014/main" id="{BB248D0D-569D-4CE5-B4A5-1CB766D4BC25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1341365" y="2069258"/>
            <a:ext cx="1655064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1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18" name="Picture Placeholder 11" descr="Competitors logos quadrant">
            <a:extLst>
              <a:ext uri="{FF2B5EF4-FFF2-40B4-BE49-F238E27FC236}">
                <a16:creationId xmlns:a16="http://schemas.microsoft.com/office/drawing/2014/main" id="{63441834-C0B7-467E-BB8A-077BFB4CC64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209800" y="4684388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3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0" name="Picture Placeholder 11" descr="Competitors logos quadrant">
            <a:extLst>
              <a:ext uri="{FF2B5EF4-FFF2-40B4-BE49-F238E27FC236}">
                <a16:creationId xmlns:a16="http://schemas.microsoft.com/office/drawing/2014/main" id="{4845EF5C-F9AE-4C81-B40A-0EF51B853911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6654710" y="2594867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4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1" name="Picture Placeholder 11" descr="Competitors logos quadrant">
            <a:extLst>
              <a:ext uri="{FF2B5EF4-FFF2-40B4-BE49-F238E27FC236}">
                <a16:creationId xmlns:a16="http://schemas.microsoft.com/office/drawing/2014/main" id="{75396269-14C7-4297-BE40-EB61A04CF4C8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6455537" y="485370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5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2" name="Picture Placeholder 11" descr="Competitors logos quadrant">
            <a:extLst>
              <a:ext uri="{FF2B5EF4-FFF2-40B4-BE49-F238E27FC236}">
                <a16:creationId xmlns:a16="http://schemas.microsoft.com/office/drawing/2014/main" id="{A9EC32D0-3CC5-4D03-90E1-35DD544F353D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8965413" y="4121940"/>
            <a:ext cx="1772153" cy="777240"/>
          </a:xfrm>
          <a:prstGeom prst="roundRect">
            <a:avLst/>
          </a:prstGeom>
          <a:solidFill>
            <a:schemeClr val="accent3">
              <a:alpha val="50000"/>
            </a:schemeClr>
          </a:solidFill>
          <a:ln>
            <a:solidFill>
              <a:schemeClr val="tx2"/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 i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Competitor 6</a:t>
            </a:r>
          </a:p>
          <a:p>
            <a:r>
              <a:rPr lang="en-US" noProof="0" dirty="0"/>
              <a:t>Logo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C9793465-C4F7-40FC-AEF8-5F868E36ECA3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88628" y="3574970"/>
            <a:ext cx="2741612" cy="248888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expensive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9E34E738-15BA-4311-BA02-5FDA3723F49F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730592" y="3574970"/>
            <a:ext cx="2741612" cy="248888"/>
          </a:xfrm>
        </p:spPr>
        <p:txBody>
          <a:bodyPr>
            <a:noAutofit/>
          </a:bodyPr>
          <a:lstStyle>
            <a:lvl1pPr marL="0" indent="0" algn="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expensive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43026573-79FA-414F-85CC-BB2AFC84C27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641450" y="6142762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Less convenient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354AC58C-2EFE-42E3-B1C3-3A3F7161FC0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641450" y="1764281"/>
            <a:ext cx="2741612" cy="248888"/>
          </a:xfrm>
        </p:spPr>
        <p:txBody>
          <a:bodyPr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1200" b="1"/>
            </a:lvl2pPr>
            <a:lvl3pPr>
              <a:defRPr sz="1200" b="1"/>
            </a:lvl3pPr>
            <a:lvl4pPr>
              <a:defRPr sz="1200" b="1"/>
            </a:lvl4pPr>
            <a:lvl5pPr>
              <a:defRPr sz="1200" b="1"/>
            </a:lvl5pPr>
          </a:lstStyle>
          <a:p>
            <a:pPr lvl="0"/>
            <a:r>
              <a:rPr lang="en-US" noProof="0"/>
              <a:t>More convenient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3842B13-E900-4B2B-AB93-A64B64227466}"/>
              </a:ext>
            </a:extLst>
          </p:cNvPr>
          <p:cNvCxnSpPr/>
          <p:nvPr userDrawn="1"/>
        </p:nvCxnSpPr>
        <p:spPr>
          <a:xfrm>
            <a:off x="872933" y="3548268"/>
            <a:ext cx="1047037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F45D1A3-05DF-4B1E-9C02-6D8A69BE2011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4098036" y="4142692"/>
            <a:ext cx="3995928" cy="0"/>
          </a:xfrm>
          <a:prstGeom prst="straightConnector1">
            <a:avLst/>
          </a:prstGeom>
          <a:ln w="254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icture Placeholder 11">
            <a:extLst>
              <a:ext uri="{FF2B5EF4-FFF2-40B4-BE49-F238E27FC236}">
                <a16:creationId xmlns:a16="http://schemas.microsoft.com/office/drawing/2014/main" id="{CC01BAE8-6C4C-4DBC-AFB4-6B3BCF8D0714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28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F48E4FA-B29A-4342-834B-094336E65A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044952"/>
            <a:ext cx="12192000" cy="381304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949850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1053452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1053452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536828"/>
            <a:ext cx="10515600" cy="75062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8BEE5DC-84EC-43EB-9CD1-9837D8A4F67C}"/>
              </a:ext>
            </a:extLst>
          </p:cNvPr>
          <p:cNvSpPr/>
          <p:nvPr userDrawn="1"/>
        </p:nvSpPr>
        <p:spPr>
          <a:xfrm>
            <a:off x="834925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B7E67C7-1C94-4372-81CF-D888A17E9E6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53452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1FD2E8C-BDB7-4C4A-B56C-7F3091987DAE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431250" y="243521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04038B74-8E2F-43C0-914C-E2BF16883566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8431250" y="2784018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Rectangle: Rounded Corners 7">
            <a:extLst>
              <a:ext uri="{FF2B5EF4-FFF2-40B4-BE49-F238E27FC236}">
                <a16:creationId xmlns:a16="http://schemas.microsoft.com/office/drawing/2014/main" id="{50BFB1A6-61C6-40D0-A6EC-86ECD5632A5C}"/>
              </a:ext>
            </a:extLst>
          </p:cNvPr>
          <p:cNvSpPr/>
          <p:nvPr userDrawn="1"/>
        </p:nvSpPr>
        <p:spPr>
          <a:xfrm>
            <a:off x="8212723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AEDB747B-532C-44A9-AD7A-2352A1F089B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8431250" y="3276621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42351" y="243190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42351" y="278071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7" name="Rectangle: Rounded Corners 7">
            <a:extLst>
              <a:ext uri="{FF2B5EF4-FFF2-40B4-BE49-F238E27FC236}">
                <a16:creationId xmlns:a16="http://schemas.microsoft.com/office/drawing/2014/main" id="{0FC703B8-4AAD-4000-8C02-C257F7016FFF}"/>
              </a:ext>
            </a:extLst>
          </p:cNvPr>
          <p:cNvSpPr/>
          <p:nvPr userDrawn="1"/>
        </p:nvSpPr>
        <p:spPr>
          <a:xfrm>
            <a:off x="4523824" y="2312229"/>
            <a:ext cx="3139490" cy="3529584"/>
          </a:xfrm>
          <a:custGeom>
            <a:avLst/>
            <a:gdLst>
              <a:gd name="connsiteX0" fmla="*/ 0 w 3136392"/>
              <a:gd name="connsiteY0" fmla="*/ 522742 h 3529584"/>
              <a:gd name="connsiteX1" fmla="*/ 522742 w 3136392"/>
              <a:gd name="connsiteY1" fmla="*/ 0 h 3529584"/>
              <a:gd name="connsiteX2" fmla="*/ 2613650 w 3136392"/>
              <a:gd name="connsiteY2" fmla="*/ 0 h 3529584"/>
              <a:gd name="connsiteX3" fmla="*/ 3136392 w 3136392"/>
              <a:gd name="connsiteY3" fmla="*/ 522742 h 3529584"/>
              <a:gd name="connsiteX4" fmla="*/ 3136392 w 3136392"/>
              <a:gd name="connsiteY4" fmla="*/ 3006842 h 3529584"/>
              <a:gd name="connsiteX5" fmla="*/ 2613650 w 3136392"/>
              <a:gd name="connsiteY5" fmla="*/ 3529584 h 3529584"/>
              <a:gd name="connsiteX6" fmla="*/ 522742 w 3136392"/>
              <a:gd name="connsiteY6" fmla="*/ 3529584 h 3529584"/>
              <a:gd name="connsiteX7" fmla="*/ 0 w 3136392"/>
              <a:gd name="connsiteY7" fmla="*/ 3006842 h 3529584"/>
              <a:gd name="connsiteX8" fmla="*/ 0 w 3136392"/>
              <a:gd name="connsiteY8" fmla="*/ 522742 h 3529584"/>
              <a:gd name="connsiteX0" fmla="*/ 0 w 3136404"/>
              <a:gd name="connsiteY0" fmla="*/ 522742 h 3529584"/>
              <a:gd name="connsiteX1" fmla="*/ 522742 w 3136404"/>
              <a:gd name="connsiteY1" fmla="*/ 0 h 3529584"/>
              <a:gd name="connsiteX2" fmla="*/ 2854281 w 3136404"/>
              <a:gd name="connsiteY2" fmla="*/ 0 h 3529584"/>
              <a:gd name="connsiteX3" fmla="*/ 3136392 w 3136404"/>
              <a:gd name="connsiteY3" fmla="*/ 522742 h 3529584"/>
              <a:gd name="connsiteX4" fmla="*/ 3136392 w 3136404"/>
              <a:gd name="connsiteY4" fmla="*/ 3006842 h 3529584"/>
              <a:gd name="connsiteX5" fmla="*/ 2613650 w 3136404"/>
              <a:gd name="connsiteY5" fmla="*/ 3529584 h 3529584"/>
              <a:gd name="connsiteX6" fmla="*/ 522742 w 3136404"/>
              <a:gd name="connsiteY6" fmla="*/ 3529584 h 3529584"/>
              <a:gd name="connsiteX7" fmla="*/ 0 w 3136404"/>
              <a:gd name="connsiteY7" fmla="*/ 3006842 h 3529584"/>
              <a:gd name="connsiteX8" fmla="*/ 0 w 3136404"/>
              <a:gd name="connsiteY8" fmla="*/ 522742 h 3529584"/>
              <a:gd name="connsiteX0" fmla="*/ 0 w 3137803"/>
              <a:gd name="connsiteY0" fmla="*/ 522742 h 3529584"/>
              <a:gd name="connsiteX1" fmla="*/ 522742 w 3137803"/>
              <a:gd name="connsiteY1" fmla="*/ 0 h 3529584"/>
              <a:gd name="connsiteX2" fmla="*/ 2883464 w 3137803"/>
              <a:gd name="connsiteY2" fmla="*/ 0 h 3529584"/>
              <a:gd name="connsiteX3" fmla="*/ 3136392 w 3137803"/>
              <a:gd name="connsiteY3" fmla="*/ 522742 h 3529584"/>
              <a:gd name="connsiteX4" fmla="*/ 3136392 w 3137803"/>
              <a:gd name="connsiteY4" fmla="*/ 3006842 h 3529584"/>
              <a:gd name="connsiteX5" fmla="*/ 2613650 w 3137803"/>
              <a:gd name="connsiteY5" fmla="*/ 3529584 h 3529584"/>
              <a:gd name="connsiteX6" fmla="*/ 522742 w 3137803"/>
              <a:gd name="connsiteY6" fmla="*/ 3529584 h 3529584"/>
              <a:gd name="connsiteX7" fmla="*/ 0 w 3137803"/>
              <a:gd name="connsiteY7" fmla="*/ 3006842 h 3529584"/>
              <a:gd name="connsiteX8" fmla="*/ 0 w 3137803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524429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615337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  <a:gd name="connsiteX0" fmla="*/ 1687 w 3139490"/>
              <a:gd name="connsiteY0" fmla="*/ 522742 h 3529584"/>
              <a:gd name="connsiteX1" fmla="*/ 252055 w 3139490"/>
              <a:gd name="connsiteY1" fmla="*/ 0 h 3529584"/>
              <a:gd name="connsiteX2" fmla="*/ 2885151 w 3139490"/>
              <a:gd name="connsiteY2" fmla="*/ 0 h 3529584"/>
              <a:gd name="connsiteX3" fmla="*/ 3138079 w 3139490"/>
              <a:gd name="connsiteY3" fmla="*/ 522742 h 3529584"/>
              <a:gd name="connsiteX4" fmla="*/ 3138079 w 3139490"/>
              <a:gd name="connsiteY4" fmla="*/ 3006842 h 3529584"/>
              <a:gd name="connsiteX5" fmla="*/ 2848801 w 3139490"/>
              <a:gd name="connsiteY5" fmla="*/ 3529584 h 3529584"/>
              <a:gd name="connsiteX6" fmla="*/ 329876 w 3139490"/>
              <a:gd name="connsiteY6" fmla="*/ 3529584 h 3529584"/>
              <a:gd name="connsiteX7" fmla="*/ 1687 w 3139490"/>
              <a:gd name="connsiteY7" fmla="*/ 3006842 h 3529584"/>
              <a:gd name="connsiteX8" fmla="*/ 1687 w 3139490"/>
              <a:gd name="connsiteY8" fmla="*/ 522742 h 352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39490" h="3529584">
                <a:moveTo>
                  <a:pt x="1687" y="522742"/>
                </a:moveTo>
                <a:cubicBezTo>
                  <a:pt x="1687" y="234040"/>
                  <a:pt x="-36647" y="0"/>
                  <a:pt x="252055" y="0"/>
                </a:cubicBezTo>
                <a:lnTo>
                  <a:pt x="2885151" y="0"/>
                </a:lnTo>
                <a:cubicBezTo>
                  <a:pt x="3173853" y="0"/>
                  <a:pt x="3138079" y="234040"/>
                  <a:pt x="3138079" y="522742"/>
                </a:cubicBezTo>
                <a:lnTo>
                  <a:pt x="3138079" y="3006842"/>
                </a:lnTo>
                <a:cubicBezTo>
                  <a:pt x="3138079" y="3295544"/>
                  <a:pt x="3137503" y="3529584"/>
                  <a:pt x="2848801" y="3529584"/>
                </a:cubicBezTo>
                <a:lnTo>
                  <a:pt x="329876" y="3529584"/>
                </a:lnTo>
                <a:cubicBezTo>
                  <a:pt x="41174" y="3529584"/>
                  <a:pt x="1687" y="3295544"/>
                  <a:pt x="1687" y="3006842"/>
                </a:cubicBezTo>
                <a:lnTo>
                  <a:pt x="1687" y="522742"/>
                </a:lnTo>
                <a:close/>
              </a:path>
            </a:pathLst>
          </a:custGeom>
          <a:noFill/>
          <a:ln>
            <a:solidFill>
              <a:srgbClr val="D14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42351" y="3273318"/>
            <a:ext cx="2769902" cy="2361398"/>
          </a:xfrm>
        </p:spPr>
        <p:txBody>
          <a:bodyPr lIns="0" tIns="0" rIns="0" bIns="0">
            <a:normAutofit/>
          </a:bodyPr>
          <a:lstStyle>
            <a:lvl1pPr marL="216000" indent="-216000"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11">
            <a:extLst>
              <a:ext uri="{FF2B5EF4-FFF2-40B4-BE49-F238E27FC236}">
                <a16:creationId xmlns:a16="http://schemas.microsoft.com/office/drawing/2014/main" id="{A174FF28-7765-4AA3-9FD4-CD935B4751C7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4506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and Chart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F0C2245-DE76-4D87-9695-FB48563BCAE4}"/>
              </a:ext>
            </a:extLst>
          </p:cNvPr>
          <p:cNvSpPr/>
          <p:nvPr userDrawn="1"/>
        </p:nvSpPr>
        <p:spPr>
          <a:xfrm>
            <a:off x="0" y="15802"/>
            <a:ext cx="12192000" cy="684219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414016"/>
            <a:ext cx="12192000" cy="444398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8199" y="1928770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6402339" y="192546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8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5" name="Content Placeholder 10">
            <a:extLst>
              <a:ext uri="{FF2B5EF4-FFF2-40B4-BE49-F238E27FC236}">
                <a16:creationId xmlns:a16="http://schemas.microsoft.com/office/drawing/2014/main" id="{CB2E1E06-E22D-4555-9D15-BBCA0BE6F5F4}"/>
              </a:ext>
            </a:extLst>
          </p:cNvPr>
          <p:cNvSpPr>
            <a:spLocks noGrp="1"/>
          </p:cNvSpPr>
          <p:nvPr>
            <p:ph sz="quarter" idx="54"/>
          </p:nvPr>
        </p:nvSpPr>
        <p:spPr>
          <a:xfrm>
            <a:off x="6402339" y="2606834"/>
            <a:ext cx="4913312" cy="30226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BF4CB8DC-40CD-4909-8F71-4707DCC2606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96525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18B7734-2772-4C9A-BD61-B27A99E74C14}"/>
              </a:ext>
            </a:extLst>
          </p:cNvPr>
          <p:cNvSpPr/>
          <p:nvPr userDrawn="1"/>
        </p:nvSpPr>
        <p:spPr>
          <a:xfrm>
            <a:off x="-3560" y="18540"/>
            <a:ext cx="12192000" cy="68394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7A0267-8AC8-4915-9542-1B14DD87BB22}"/>
              </a:ext>
            </a:extLst>
          </p:cNvPr>
          <p:cNvCxnSpPr/>
          <p:nvPr userDrawn="1"/>
        </p:nvCxnSpPr>
        <p:spPr>
          <a:xfrm>
            <a:off x="1743456" y="3429000"/>
            <a:ext cx="870508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711126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711127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10515600" cy="93542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691C53-AE3E-4F20-95DD-9685FED4F5A1}"/>
              </a:ext>
            </a:extLst>
          </p:cNvPr>
          <p:cNvSpPr/>
          <p:nvPr userDrawn="1"/>
        </p:nvSpPr>
        <p:spPr>
          <a:xfrm>
            <a:off x="1053452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CDE282-1A6F-4DBA-865E-1B11BA3ABC55}"/>
              </a:ext>
            </a:extLst>
          </p:cNvPr>
          <p:cNvSpPr/>
          <p:nvPr userDrawn="1"/>
        </p:nvSpPr>
        <p:spPr>
          <a:xfrm>
            <a:off x="9803524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EA74B15-692A-450D-B310-878022A27D88}"/>
              </a:ext>
            </a:extLst>
          </p:cNvPr>
          <p:cNvSpPr/>
          <p:nvPr userDrawn="1"/>
        </p:nvSpPr>
        <p:spPr>
          <a:xfrm>
            <a:off x="3240970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CE791CF-B7E8-4D71-8684-B32E8C8F4301}"/>
              </a:ext>
            </a:extLst>
          </p:cNvPr>
          <p:cNvSpPr/>
          <p:nvPr userDrawn="1"/>
        </p:nvSpPr>
        <p:spPr>
          <a:xfrm>
            <a:off x="5428488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AD3D6DD-0953-43C9-8188-184BE5DA2793}"/>
              </a:ext>
            </a:extLst>
          </p:cNvPr>
          <p:cNvSpPr/>
          <p:nvPr userDrawn="1"/>
        </p:nvSpPr>
        <p:spPr>
          <a:xfrm>
            <a:off x="7616006" y="2763480"/>
            <a:ext cx="1335024" cy="1335024"/>
          </a:xfrm>
          <a:prstGeom prst="ellipse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7E8A912-57C4-484A-BC10-933FA672E854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9452932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7" name="Text Placeholder 11">
            <a:extLst>
              <a:ext uri="{FF2B5EF4-FFF2-40B4-BE49-F238E27FC236}">
                <a16:creationId xmlns:a16="http://schemas.microsoft.com/office/drawing/2014/main" id="{B7A3AAFE-6461-4AE9-B70B-74CB089850A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9452933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3255040-19AE-4D3C-B7EB-0DFF91543E37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2896577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FBE4D9BD-0351-4B91-B0BC-1DC3E5348A99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896578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98AB56CF-F4C5-4F54-9C81-C6AF325445C4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5082028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1" name="Text Placeholder 11">
            <a:extLst>
              <a:ext uri="{FF2B5EF4-FFF2-40B4-BE49-F238E27FC236}">
                <a16:creationId xmlns:a16="http://schemas.microsoft.com/office/drawing/2014/main" id="{EDAADAFF-CDF8-4B5A-B4AF-07A1E3BDCFFD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5082029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455E4403-2A75-455B-8AB8-D9D2DEE6B4B8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267480" y="4231099"/>
            <a:ext cx="2020824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72A71372-85B1-4BE9-AFC9-78A34420C192}"/>
              </a:ext>
            </a:extLst>
          </p:cNvPr>
          <p:cNvSpPr>
            <a:spLocks noGrp="1"/>
          </p:cNvSpPr>
          <p:nvPr>
            <p:ph type="body" sz="quarter" idx="55"/>
          </p:nvPr>
        </p:nvSpPr>
        <p:spPr>
          <a:xfrm>
            <a:off x="7267481" y="4664315"/>
            <a:ext cx="2020824" cy="1178559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450A7337-3C0A-4855-BC87-AA251494827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1053452" y="307428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D7169E62-2B9B-4CF2-B2E2-3FD55EEEFF87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1053452" y="347153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AC0575D2-AA1D-44C6-9FB3-21ADF8988B54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3240970" y="3068944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2BBDBCDC-6887-4C68-B9B1-5692A081F030}"/>
              </a:ext>
            </a:extLst>
          </p:cNvPr>
          <p:cNvSpPr>
            <a:spLocks noGrp="1"/>
          </p:cNvSpPr>
          <p:nvPr>
            <p:ph type="body" idx="59" hasCustomPrompt="1"/>
          </p:nvPr>
        </p:nvSpPr>
        <p:spPr>
          <a:xfrm>
            <a:off x="3240970" y="3466194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6ABCAEE9-21FE-4449-83EB-FBEC4248EE5E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428488" y="3077096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95136500-0830-4515-8356-C6B23041E5C7}"/>
              </a:ext>
            </a:extLst>
          </p:cNvPr>
          <p:cNvSpPr>
            <a:spLocks noGrp="1"/>
          </p:cNvSpPr>
          <p:nvPr>
            <p:ph type="body" idx="61" hasCustomPrompt="1"/>
          </p:nvPr>
        </p:nvSpPr>
        <p:spPr>
          <a:xfrm>
            <a:off x="5428488" y="3474346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CBD503F2-AFE4-4764-8A65-FCC3DF905012}"/>
              </a:ext>
            </a:extLst>
          </p:cNvPr>
          <p:cNvSpPr>
            <a:spLocks noGrp="1"/>
          </p:cNvSpPr>
          <p:nvPr>
            <p:ph type="body" idx="62" hasCustomPrompt="1"/>
          </p:nvPr>
        </p:nvSpPr>
        <p:spPr>
          <a:xfrm>
            <a:off x="7616006" y="3082825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7DC0A657-989F-4B29-8E27-DDC81B0140EE}"/>
              </a:ext>
            </a:extLst>
          </p:cNvPr>
          <p:cNvSpPr>
            <a:spLocks noGrp="1"/>
          </p:cNvSpPr>
          <p:nvPr>
            <p:ph type="body" idx="63" hasCustomPrompt="1"/>
          </p:nvPr>
        </p:nvSpPr>
        <p:spPr>
          <a:xfrm>
            <a:off x="7616006" y="3480075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8437BAC6-4C02-46D8-AB5C-54416FDC4E11}"/>
              </a:ext>
            </a:extLst>
          </p:cNvPr>
          <p:cNvSpPr>
            <a:spLocks noGrp="1"/>
          </p:cNvSpPr>
          <p:nvPr>
            <p:ph type="body" idx="64" hasCustomPrompt="1"/>
          </p:nvPr>
        </p:nvSpPr>
        <p:spPr>
          <a:xfrm>
            <a:off x="9803524" y="3079749"/>
            <a:ext cx="1335024" cy="462656"/>
          </a:xfrm>
        </p:spPr>
        <p:txBody>
          <a:bodyPr lIns="0" tIns="0" rIns="0" bIns="0" anchor="b">
            <a:normAutofit/>
          </a:bodyPr>
          <a:lstStyle>
            <a:lvl1pPr marL="0" indent="0" algn="ctr">
              <a:buNone/>
              <a:defRPr sz="29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20XX</a:t>
            </a:r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E0840D65-23FD-4BDF-B966-5BF3BE32F620}"/>
              </a:ext>
            </a:extLst>
          </p:cNvPr>
          <p:cNvSpPr>
            <a:spLocks noGrp="1"/>
          </p:cNvSpPr>
          <p:nvPr>
            <p:ph type="body" idx="65" hasCustomPrompt="1"/>
          </p:nvPr>
        </p:nvSpPr>
        <p:spPr>
          <a:xfrm>
            <a:off x="9803524" y="3476999"/>
            <a:ext cx="1335024" cy="233857"/>
          </a:xfr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Month</a:t>
            </a:r>
          </a:p>
        </p:txBody>
      </p:sp>
      <p:sp>
        <p:nvSpPr>
          <p:cNvPr id="50" name="Picture Placeholder 11">
            <a:extLst>
              <a:ext uri="{FF2B5EF4-FFF2-40B4-BE49-F238E27FC236}">
                <a16:creationId xmlns:a16="http://schemas.microsoft.com/office/drawing/2014/main" id="{DBB3EB4E-1DA2-4278-B918-D5B7EDBD9B35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071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207BEA77-6F19-47A4-89B3-773557D35ADD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839787" y="1943100"/>
            <a:ext cx="10512425" cy="36863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429030D9-F540-4B24-AA27-17B8726068F1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767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54680"/>
            <a:ext cx="12192000" cy="370332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88736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F074267C-7E1D-4515-B053-1121335429CD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4711049" y="4355957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BED0DB43-ABA6-4E0E-BA64-F6DBD79467F6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4711049" y="4736849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5294241C-27BC-4F81-86AC-BB6A1B6C317E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4711049" y="5004864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98E5C-D637-4A1F-9056-73766B04FE2B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514517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F89779B3-74BD-410E-8DCD-302D161A4673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8147243" y="4357953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B367781E-9C82-4788-A807-0111EF793B63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8147243" y="4738845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C5484CD3-57F0-46B6-96E6-54BDB7A030D4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8147243" y="5006860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Picture Placeholder 10">
            <a:extLst>
              <a:ext uri="{FF2B5EF4-FFF2-40B4-BE49-F238E27FC236}">
                <a16:creationId xmlns:a16="http://schemas.microsoft.com/office/drawing/2014/main" id="{383DFDF4-9A8E-4653-9207-FC82A7B603A9}"/>
              </a:ext>
            </a:extLst>
          </p:cNvPr>
          <p:cNvSpPr>
            <a:spLocks noGrp="1"/>
          </p:cNvSpPr>
          <p:nvPr>
            <p:ph type="pic" sz="quarter" idx="59"/>
          </p:nvPr>
        </p:nvSpPr>
        <p:spPr>
          <a:xfrm>
            <a:off x="8580060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1272438" y="4372425"/>
            <a:ext cx="2769902" cy="334918"/>
          </a:xfrm>
        </p:spPr>
        <p:txBody>
          <a:bodyPr lIns="0" tIns="0" rIns="0" bIns="0"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1272438" y="4753317"/>
            <a:ext cx="2769902" cy="214088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1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11">
            <a:extLst>
              <a:ext uri="{FF2B5EF4-FFF2-40B4-BE49-F238E27FC236}">
                <a16:creationId xmlns:a16="http://schemas.microsoft.com/office/drawing/2014/main" id="{A582499F-142E-436A-931B-C9E57565DF2F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1272438" y="5021332"/>
            <a:ext cx="2769902" cy="824020"/>
          </a:xfrm>
        </p:spPr>
        <p:txBody>
          <a:bodyPr lIns="0" tIns="0" rIns="0" bIns="0">
            <a:normAutofit/>
          </a:bodyPr>
          <a:lstStyle>
            <a:lvl1pPr marL="0" indent="0" algn="ctr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710279" y="2212908"/>
            <a:ext cx="1901952" cy="1901952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6" name="Picture Placeholder 11">
            <a:extLst>
              <a:ext uri="{FF2B5EF4-FFF2-40B4-BE49-F238E27FC236}">
                <a16:creationId xmlns:a16="http://schemas.microsoft.com/office/drawing/2014/main" id="{6CAD31EE-07E0-48DC-8A30-3C3AC6285B2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3494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067B149A-3C8A-48D5-A7CF-D900619C493B}"/>
              </a:ext>
            </a:extLst>
          </p:cNvPr>
          <p:cNvSpPr/>
          <p:nvPr userDrawn="1"/>
        </p:nvSpPr>
        <p:spPr>
          <a:xfrm>
            <a:off x="0" y="4749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368296"/>
            <a:ext cx="12192000" cy="4489704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10515600" cy="55284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53417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53417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20700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6072016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6072016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4744851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516223" y="305349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516223" y="369072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2" name="Picture Placeholder 10">
            <a:extLst>
              <a:ext uri="{FF2B5EF4-FFF2-40B4-BE49-F238E27FC236}">
                <a16:creationId xmlns:a16="http://schemas.microsoft.com/office/drawing/2014/main" id="{6F69DD81-BD33-4878-BE6B-E6252B0E4610}"/>
              </a:ext>
            </a:extLst>
          </p:cNvPr>
          <p:cNvSpPr>
            <a:spLocks noGrp="1"/>
          </p:cNvSpPr>
          <p:nvPr>
            <p:ph type="pic" sz="quarter" idx="76"/>
          </p:nvPr>
        </p:nvSpPr>
        <p:spPr>
          <a:xfrm>
            <a:off x="8189058" y="2841244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1" name="Text Placeholder 2">
            <a:extLst>
              <a:ext uri="{FF2B5EF4-FFF2-40B4-BE49-F238E27FC236}">
                <a16:creationId xmlns:a16="http://schemas.microsoft.com/office/drawing/2014/main" id="{F7F53399-AF88-4B19-8C26-1A63E023245D}"/>
              </a:ext>
            </a:extLst>
          </p:cNvPr>
          <p:cNvSpPr>
            <a:spLocks noGrp="1"/>
          </p:cNvSpPr>
          <p:nvPr>
            <p:ph type="body" idx="77" hasCustomPrompt="1"/>
          </p:nvPr>
        </p:nvSpPr>
        <p:spPr>
          <a:xfrm>
            <a:off x="253417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2" name="Text Placeholder 11">
            <a:extLst>
              <a:ext uri="{FF2B5EF4-FFF2-40B4-BE49-F238E27FC236}">
                <a16:creationId xmlns:a16="http://schemas.microsoft.com/office/drawing/2014/main" id="{CCEF4D60-F822-4C96-86FD-DE22EF496C76}"/>
              </a:ext>
            </a:extLst>
          </p:cNvPr>
          <p:cNvSpPr>
            <a:spLocks noGrp="1"/>
          </p:cNvSpPr>
          <p:nvPr>
            <p:ph type="body" sz="quarter" idx="78"/>
          </p:nvPr>
        </p:nvSpPr>
        <p:spPr>
          <a:xfrm>
            <a:off x="253417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3" name="Picture Placeholder 10">
            <a:extLst>
              <a:ext uri="{FF2B5EF4-FFF2-40B4-BE49-F238E27FC236}">
                <a16:creationId xmlns:a16="http://schemas.microsoft.com/office/drawing/2014/main" id="{B4A9AE49-2C61-49A9-BBAB-B10B7982EF05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120700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59FC5F10-BCA0-4110-AEDF-4A9729F7FDF3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6072016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5" name="Text Placeholder 11">
            <a:extLst>
              <a:ext uri="{FF2B5EF4-FFF2-40B4-BE49-F238E27FC236}">
                <a16:creationId xmlns:a16="http://schemas.microsoft.com/office/drawing/2014/main" id="{D74DE44D-21EB-4B7D-A729-0564A65C12D5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6072016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6" name="Picture Placeholder 10">
            <a:extLst>
              <a:ext uri="{FF2B5EF4-FFF2-40B4-BE49-F238E27FC236}">
                <a16:creationId xmlns:a16="http://schemas.microsoft.com/office/drawing/2014/main" id="{9F70A0CC-AF4B-47BB-A8FA-067E7844751E}"/>
              </a:ext>
            </a:extLst>
          </p:cNvPr>
          <p:cNvSpPr>
            <a:spLocks noGrp="1"/>
          </p:cNvSpPr>
          <p:nvPr>
            <p:ph type="pic" sz="quarter" idx="82"/>
          </p:nvPr>
        </p:nvSpPr>
        <p:spPr>
          <a:xfrm>
            <a:off x="4744851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9F607D0D-855E-4436-857B-20E66E881082}"/>
              </a:ext>
            </a:extLst>
          </p:cNvPr>
          <p:cNvSpPr>
            <a:spLocks noGrp="1"/>
          </p:cNvSpPr>
          <p:nvPr>
            <p:ph type="body" idx="83" hasCustomPrompt="1"/>
          </p:nvPr>
        </p:nvSpPr>
        <p:spPr>
          <a:xfrm>
            <a:off x="9516223" y="4675444"/>
            <a:ext cx="1908000" cy="612438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78" name="Text Placeholder 11">
            <a:extLst>
              <a:ext uri="{FF2B5EF4-FFF2-40B4-BE49-F238E27FC236}">
                <a16:creationId xmlns:a16="http://schemas.microsoft.com/office/drawing/2014/main" id="{10099025-C128-45B2-90F6-5ABA8380C6C8}"/>
              </a:ext>
            </a:extLst>
          </p:cNvPr>
          <p:cNvSpPr>
            <a:spLocks noGrp="1"/>
          </p:cNvSpPr>
          <p:nvPr>
            <p:ph type="body" sz="quarter" idx="84"/>
          </p:nvPr>
        </p:nvSpPr>
        <p:spPr>
          <a:xfrm>
            <a:off x="9516223" y="533385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9" name="Picture Placeholder 10">
            <a:extLst>
              <a:ext uri="{FF2B5EF4-FFF2-40B4-BE49-F238E27FC236}">
                <a16:creationId xmlns:a16="http://schemas.microsoft.com/office/drawing/2014/main" id="{019F774E-7063-44F5-AE2D-146FCBD9B4C4}"/>
              </a:ext>
            </a:extLst>
          </p:cNvPr>
          <p:cNvSpPr>
            <a:spLocks noGrp="1"/>
          </p:cNvSpPr>
          <p:nvPr>
            <p:ph type="pic" sz="quarter" idx="85"/>
          </p:nvPr>
        </p:nvSpPr>
        <p:spPr>
          <a:xfrm>
            <a:off x="8189058" y="4484375"/>
            <a:ext cx="1179576" cy="1179576"/>
          </a:xfrm>
          <a:prstGeom prst="ellipse">
            <a:avLst/>
          </a:prstGeom>
          <a:ln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1" name="Picture Placeholder 11">
            <a:extLst>
              <a:ext uri="{FF2B5EF4-FFF2-40B4-BE49-F238E27FC236}">
                <a16:creationId xmlns:a16="http://schemas.microsoft.com/office/drawing/2014/main" id="{FA89EF75-E798-40D3-897E-2FAC5108B5A5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690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2B65509E-400D-48FF-845C-D88E53CDAF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65413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2095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4A87ED0-1555-4955-AB1F-016220F037D5}"/>
              </a:ext>
            </a:extLst>
          </p:cNvPr>
          <p:cNvSpPr/>
          <p:nvPr userDrawn="1"/>
        </p:nvSpPr>
        <p:spPr>
          <a:xfrm>
            <a:off x="0" y="-24971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2660904"/>
            <a:ext cx="12192000" cy="419709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5389917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5389917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424934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424934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42536D59-8909-4D52-8F15-FBD7DDF9B649}"/>
              </a:ext>
            </a:extLst>
          </p:cNvPr>
          <p:cNvSpPr>
            <a:spLocks noGrp="1"/>
          </p:cNvSpPr>
          <p:nvPr>
            <p:ph type="body" idx="74" hasCustomPrompt="1"/>
          </p:nvPr>
        </p:nvSpPr>
        <p:spPr>
          <a:xfrm>
            <a:off x="9459951" y="3744378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id="{2222413B-A6E3-48FA-8BD0-7B34247C7881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9459951" y="4070552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4D76DCFE-3432-4A5F-955D-7561AB292330}"/>
              </a:ext>
            </a:extLst>
          </p:cNvPr>
          <p:cNvSpPr>
            <a:spLocks noGrp="1"/>
          </p:cNvSpPr>
          <p:nvPr>
            <p:ph type="body" idx="76" hasCustomPrompt="1"/>
          </p:nvPr>
        </p:nvSpPr>
        <p:spPr>
          <a:xfrm>
            <a:off x="5389917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0" name="Text Placeholder 11">
            <a:extLst>
              <a:ext uri="{FF2B5EF4-FFF2-40B4-BE49-F238E27FC236}">
                <a16:creationId xmlns:a16="http://schemas.microsoft.com/office/drawing/2014/main" id="{11F291FA-EABF-4C0D-AF94-B7A47A81ECED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5389917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922A983C-97ED-4D4F-90B9-78A07353BC8F}"/>
              </a:ext>
            </a:extLst>
          </p:cNvPr>
          <p:cNvSpPr>
            <a:spLocks noGrp="1"/>
          </p:cNvSpPr>
          <p:nvPr>
            <p:ph type="body" idx="78" hasCustomPrompt="1"/>
          </p:nvPr>
        </p:nvSpPr>
        <p:spPr>
          <a:xfrm>
            <a:off x="7424934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FD1E7350-7D86-49FC-8701-EE982A922CD1}"/>
              </a:ext>
            </a:extLst>
          </p:cNvPr>
          <p:cNvSpPr>
            <a:spLocks noGrp="1"/>
          </p:cNvSpPr>
          <p:nvPr>
            <p:ph type="body" sz="quarter" idx="79"/>
          </p:nvPr>
        </p:nvSpPr>
        <p:spPr>
          <a:xfrm>
            <a:off x="7424934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D11603C-59B8-4FC2-97A6-FA9D7C86E67F}"/>
              </a:ext>
            </a:extLst>
          </p:cNvPr>
          <p:cNvSpPr>
            <a:spLocks noGrp="1"/>
          </p:cNvSpPr>
          <p:nvPr>
            <p:ph type="body" idx="80" hasCustomPrompt="1"/>
          </p:nvPr>
        </p:nvSpPr>
        <p:spPr>
          <a:xfrm>
            <a:off x="9459951" y="4784422"/>
            <a:ext cx="1908000" cy="280200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6E490732-5FB8-4E3E-9D69-E5406F92F7FB}"/>
              </a:ext>
            </a:extLst>
          </p:cNvPr>
          <p:cNvSpPr>
            <a:spLocks noGrp="1"/>
          </p:cNvSpPr>
          <p:nvPr>
            <p:ph type="body" sz="quarter" idx="81"/>
          </p:nvPr>
        </p:nvSpPr>
        <p:spPr>
          <a:xfrm>
            <a:off x="9459951" y="5110596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86A0EC4-BC37-4FC9-9F26-E3C1334A4C34}"/>
              </a:ext>
            </a:extLst>
          </p:cNvPr>
          <p:cNvSpPr/>
          <p:nvPr userDrawn="1"/>
        </p:nvSpPr>
        <p:spPr>
          <a:xfrm>
            <a:off x="5381032" y="3305997"/>
            <a:ext cx="265176" cy="266400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1BD5238-9183-4891-90FE-BFADE39D52EE}"/>
              </a:ext>
            </a:extLst>
          </p:cNvPr>
          <p:cNvSpPr/>
          <p:nvPr userDrawn="1"/>
        </p:nvSpPr>
        <p:spPr>
          <a:xfrm>
            <a:off x="7416049" y="3305997"/>
            <a:ext cx="265176" cy="2664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2B2D4CE-3326-4F5C-847C-7ADD21460FA5}"/>
              </a:ext>
            </a:extLst>
          </p:cNvPr>
          <p:cNvSpPr/>
          <p:nvPr userDrawn="1"/>
        </p:nvSpPr>
        <p:spPr>
          <a:xfrm>
            <a:off x="9451066" y="3305997"/>
            <a:ext cx="265176" cy="266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BFBD00C-155A-4E35-84F8-6154CA214B93}"/>
              </a:ext>
            </a:extLst>
          </p:cNvPr>
          <p:cNvSpPr/>
          <p:nvPr userDrawn="1"/>
        </p:nvSpPr>
        <p:spPr>
          <a:xfrm>
            <a:off x="5381032" y="4401622"/>
            <a:ext cx="265176" cy="266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80A9D06-023A-4BEC-A29D-DB94D1C5D09B}"/>
              </a:ext>
            </a:extLst>
          </p:cNvPr>
          <p:cNvSpPr/>
          <p:nvPr userDrawn="1"/>
        </p:nvSpPr>
        <p:spPr>
          <a:xfrm>
            <a:off x="7416049" y="4401622"/>
            <a:ext cx="265176" cy="2664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7783EDA-47B1-4EE9-9DF1-72DA4FBB6EBB}"/>
              </a:ext>
            </a:extLst>
          </p:cNvPr>
          <p:cNvSpPr/>
          <p:nvPr userDrawn="1"/>
        </p:nvSpPr>
        <p:spPr>
          <a:xfrm>
            <a:off x="9451066" y="4401622"/>
            <a:ext cx="265176" cy="266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0A6297C2-03D3-4827-8174-BFCF830BF105}"/>
              </a:ext>
            </a:extLst>
          </p:cNvPr>
          <p:cNvSpPr>
            <a:spLocks noGrp="1"/>
          </p:cNvSpPr>
          <p:nvPr>
            <p:ph type="chart" sz="quarter" idx="82"/>
          </p:nvPr>
        </p:nvSpPr>
        <p:spPr>
          <a:xfrm>
            <a:off x="839788" y="2039527"/>
            <a:ext cx="4110037" cy="3284948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47" name="Picture Placeholder 11">
            <a:extLst>
              <a:ext uri="{FF2B5EF4-FFF2-40B4-BE49-F238E27FC236}">
                <a16:creationId xmlns:a16="http://schemas.microsoft.com/office/drawing/2014/main" id="{99F0FD6D-EAFC-4719-A178-145AF6E907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683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142097-9D10-4804-A189-9D860F05AC59}"/>
              </a:ext>
            </a:extLst>
          </p:cNvPr>
          <p:cNvSpPr/>
          <p:nvPr userDrawn="1"/>
        </p:nvSpPr>
        <p:spPr>
          <a:xfrm>
            <a:off x="0" y="2807208"/>
            <a:ext cx="12192000" cy="405079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7FFDD0-A08E-4CF1-A48B-295DE8087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7430E2-DDF4-4D72-AF97-86B66F11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24399"/>
            <a:ext cx="10515600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46E1E0F-4E59-4E81-9D45-686A3E2B32EC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424947" y="4096261"/>
            <a:ext cx="4927266" cy="1654052"/>
          </a:xfrm>
        </p:spPr>
        <p:txBody>
          <a:bodyPr lIns="0" tIns="0" rIns="0" bIns="0">
            <a:normAutofit/>
          </a:bodyPr>
          <a:lstStyle>
            <a:lvl1pPr marL="216000" indent="-216000">
              <a:spcBef>
                <a:spcPts val="600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sz="17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11">
            <a:extLst>
              <a:ext uri="{FF2B5EF4-FFF2-40B4-BE49-F238E27FC236}">
                <a16:creationId xmlns:a16="http://schemas.microsoft.com/office/drawing/2014/main" id="{1C431EA9-1FA6-4AB8-B683-837876623C19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88714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5458" y="1514007"/>
            <a:ext cx="4585780" cy="1091078"/>
          </a:xfrm>
        </p:spPr>
        <p:txBody>
          <a:bodyPr lIns="0" tIns="0" rIns="0" bIns="0" anchor="b" anchorCtr="0">
            <a:noAutofit/>
          </a:bodyPr>
          <a:lstStyle>
            <a:lvl1pPr>
              <a:defRPr sz="5500"/>
            </a:lvl1pPr>
          </a:lstStyle>
          <a:p>
            <a:r>
              <a:rPr lang="en-US" noProof="0"/>
              <a:t>Thank You!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3A35B9E4-40D9-41FE-A3DD-5A314E6E0B1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1850" y="851603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1815864-FC8F-40F2-AB2F-2E8B29A59E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25335" y="3132086"/>
            <a:ext cx="4586288" cy="50947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36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Allan Mattsson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EF892DC1-71DA-42B0-9222-A94944D56D8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1850" y="370383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Phone: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0717FFFD-9D64-40AB-9C05-B5348E9B83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4950" y="3946707"/>
            <a:ext cx="4586288" cy="2901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208-555-0183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D85ADCA-D658-49E9-B312-5F5BFFDF2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8750" y="4423954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Email: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D200E180-BBC5-45C4-B9FE-291D676739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31850" y="4650785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alaan@fineartschool.net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5E52E9F4-4D2A-4D77-A34F-A611634DDD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1850" y="5153025"/>
            <a:ext cx="4586288" cy="23094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700" b="1">
                <a:solidFill>
                  <a:schemeClr val="bg2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Website: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0CC1407-FB5D-49EA-B205-A8DD06DF021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4950" y="5363814"/>
            <a:ext cx="4586288" cy="36447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3600" b="1">
                <a:solidFill>
                  <a:schemeClr val="bg2"/>
                </a:solidFill>
                <a:latin typeface="+mj-lt"/>
              </a:defRPr>
            </a:lvl2pPr>
            <a:lvl3pPr marL="914400" indent="0">
              <a:buNone/>
              <a:defRPr sz="3600" b="1">
                <a:solidFill>
                  <a:schemeClr val="bg2"/>
                </a:solidFill>
                <a:latin typeface="+mj-lt"/>
              </a:defRPr>
            </a:lvl3pPr>
            <a:lvl4pPr marL="1371600" indent="0">
              <a:buNone/>
              <a:defRPr sz="3600" b="1">
                <a:solidFill>
                  <a:schemeClr val="bg2"/>
                </a:solidFill>
                <a:latin typeface="+mj-lt"/>
              </a:defRPr>
            </a:lvl4pPr>
            <a:lvl5pPr marL="1828800" indent="0">
              <a:buNone/>
              <a:defRPr sz="3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noProof="0"/>
              <a:t>www.fineartschool.net</a:t>
            </a:r>
          </a:p>
        </p:txBody>
      </p:sp>
    </p:spTree>
    <p:extLst>
      <p:ext uri="{BB962C8B-B14F-4D97-AF65-F5344CB8AC3E}">
        <p14:creationId xmlns:p14="http://schemas.microsoft.com/office/powerpoint/2010/main" val="102675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endix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 l="-1" r="-3288" b="-32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5E2087C-0B0E-4369-B682-3BD45618E7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91317"/>
            <a:ext cx="10515600" cy="636340"/>
          </a:xfrm>
        </p:spPr>
        <p:txBody>
          <a:bodyPr lIns="0" tIns="0" rIns="0" bIns="0"/>
          <a:lstStyle>
            <a:lvl1pPr algn="ctr">
              <a:defRPr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B21449DB-6E23-41CB-AD61-C3F2044E825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5126736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0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s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160F428-57C5-4F3D-A940-BE104D4E7EB6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E65875B3-5DCE-417D-9AF6-8A9319DAF12F}"/>
              </a:ext>
            </a:extLst>
          </p:cNvPr>
          <p:cNvSpPr>
            <a:spLocks noGrp="1"/>
          </p:cNvSpPr>
          <p:nvPr>
            <p:ph type="body" idx="60" hasCustomPrompt="1"/>
          </p:nvPr>
        </p:nvSpPr>
        <p:spPr>
          <a:xfrm>
            <a:off x="2742719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32" name="Text Placeholder 11">
            <a:extLst>
              <a:ext uri="{FF2B5EF4-FFF2-40B4-BE49-F238E27FC236}">
                <a16:creationId xmlns:a16="http://schemas.microsoft.com/office/drawing/2014/main" id="{57610FCE-66D7-48F6-8133-2F14CEABF03C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2742719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950B3CF8-BCAD-487D-A0EB-0F031B9DFEB6}"/>
              </a:ext>
            </a:extLst>
          </p:cNvPr>
          <p:cNvSpPr>
            <a:spLocks noGrp="1"/>
          </p:cNvSpPr>
          <p:nvPr>
            <p:ph type="pic" sz="quarter" idx="63"/>
          </p:nvPr>
        </p:nvSpPr>
        <p:spPr>
          <a:xfrm>
            <a:off x="1030546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A5B0328E-C8F6-40C1-8E47-5E04F8C378BC}"/>
              </a:ext>
            </a:extLst>
          </p:cNvPr>
          <p:cNvSpPr>
            <a:spLocks noGrp="1"/>
          </p:cNvSpPr>
          <p:nvPr>
            <p:ph type="body" idx="71" hasCustomPrompt="1"/>
          </p:nvPr>
        </p:nvSpPr>
        <p:spPr>
          <a:xfrm>
            <a:off x="7916852" y="2572232"/>
            <a:ext cx="1908000" cy="591259"/>
          </a:xfrm>
        </p:spPr>
        <p:txBody>
          <a:bodyPr lIns="0" tIns="0" rIns="0" bIns="0" anchor="b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20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45" name="Text Placeholder 11">
            <a:extLst>
              <a:ext uri="{FF2B5EF4-FFF2-40B4-BE49-F238E27FC236}">
                <a16:creationId xmlns:a16="http://schemas.microsoft.com/office/drawing/2014/main" id="{FA001AE7-4E42-42A6-9347-729901FA288B}"/>
              </a:ext>
            </a:extLst>
          </p:cNvPr>
          <p:cNvSpPr>
            <a:spLocks noGrp="1"/>
          </p:cNvSpPr>
          <p:nvPr>
            <p:ph type="body" sz="quarter" idx="72"/>
          </p:nvPr>
        </p:nvSpPr>
        <p:spPr>
          <a:xfrm>
            <a:off x="7916852" y="3209465"/>
            <a:ext cx="1908000" cy="214088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Picture Placeholder 10">
            <a:extLst>
              <a:ext uri="{FF2B5EF4-FFF2-40B4-BE49-F238E27FC236}">
                <a16:creationId xmlns:a16="http://schemas.microsoft.com/office/drawing/2014/main" id="{C3CA770E-AF5C-412A-8286-39C2516C33FB}"/>
              </a:ext>
            </a:extLst>
          </p:cNvPr>
          <p:cNvSpPr>
            <a:spLocks noGrp="1"/>
          </p:cNvSpPr>
          <p:nvPr>
            <p:ph type="pic" sz="quarter" idx="73"/>
          </p:nvPr>
        </p:nvSpPr>
        <p:spPr>
          <a:xfrm>
            <a:off x="6252805" y="2440194"/>
            <a:ext cx="1389888" cy="1389888"/>
          </a:xfrm>
          <a:prstGeom prst="ellipse">
            <a:avLst/>
          </a:prstGeom>
          <a:ln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2742719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7916852" y="3874620"/>
            <a:ext cx="3039906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5" name="Picture Placeholder 11">
            <a:extLst>
              <a:ext uri="{FF2B5EF4-FFF2-40B4-BE49-F238E27FC236}">
                <a16:creationId xmlns:a16="http://schemas.microsoft.com/office/drawing/2014/main" id="{6B1C1861-9B5E-4FAB-A6BD-7DB0815CBD78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88773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B7F5A1-ACE9-48DF-BB64-61C809D3A883}"/>
              </a:ext>
            </a:extLst>
          </p:cNvPr>
          <p:cNvSpPr/>
          <p:nvPr userDrawn="1"/>
        </p:nvSpPr>
        <p:spPr>
          <a:xfrm>
            <a:off x="0" y="-14228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41262"/>
            <a:ext cx="12192000" cy="3316737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/>
          </p:nvPr>
        </p:nvSpPr>
        <p:spPr>
          <a:xfrm>
            <a:off x="839788" y="3938788"/>
            <a:ext cx="4942837" cy="187470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6409377" y="3938788"/>
            <a:ext cx="4942836" cy="1874702"/>
          </a:xfrm>
        </p:spPr>
        <p:txBody>
          <a:bodyPr lIns="0" tIns="0" rIns="0" bIns="0">
            <a:normAutofit/>
          </a:bodyPr>
          <a:lstStyle>
            <a:lvl1pPr marL="216000" indent="-21600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Char char="•"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87030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9112DCB4-4925-43FD-B9C6-F2236950857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792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Content and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B6A5190-405E-4BAD-9D24-C60BCE1026AC}"/>
              </a:ext>
            </a:extLst>
          </p:cNvPr>
          <p:cNvSpPr/>
          <p:nvPr userDrawn="1"/>
        </p:nvSpPr>
        <p:spPr>
          <a:xfrm>
            <a:off x="0" y="-336"/>
            <a:ext cx="1219200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050792"/>
            <a:ext cx="12192000" cy="28072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6862011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18E76348-9871-4FA1-9460-69F230C89BDA}"/>
              </a:ext>
            </a:extLst>
          </p:cNvPr>
          <p:cNvSpPr>
            <a:spLocks noGrp="1"/>
          </p:cNvSpPr>
          <p:nvPr>
            <p:ph type="body" sz="quarter" idx="74" hasCustomPrompt="1"/>
          </p:nvPr>
        </p:nvSpPr>
        <p:spPr>
          <a:xfrm>
            <a:off x="839787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Section Title</a:t>
            </a:r>
          </a:p>
        </p:txBody>
      </p:sp>
      <p:sp>
        <p:nvSpPr>
          <p:cNvPr id="29" name="Text Placeholder 11">
            <a:extLst>
              <a:ext uri="{FF2B5EF4-FFF2-40B4-BE49-F238E27FC236}">
                <a16:creationId xmlns:a16="http://schemas.microsoft.com/office/drawing/2014/main" id="{7C11E7F0-ED81-4CB0-8A14-4C97909FDA1C}"/>
              </a:ext>
            </a:extLst>
          </p:cNvPr>
          <p:cNvSpPr>
            <a:spLocks noGrp="1"/>
          </p:cNvSpPr>
          <p:nvPr>
            <p:ph type="body" sz="quarter" idx="75"/>
          </p:nvPr>
        </p:nvSpPr>
        <p:spPr>
          <a:xfrm>
            <a:off x="828570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6118C391-74F9-4973-A7A7-1B372BA2986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800" cy="600249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BC5C1227-3435-44A2-A29B-3E34D7E6EDFA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28570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84E6553B-BFD6-41B1-B2FB-B2FF92DCFFFB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3614288" y="2880087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D88F4128-E844-49D5-B896-F5B8360E0547}"/>
              </a:ext>
            </a:extLst>
          </p:cNvPr>
          <p:cNvSpPr>
            <a:spLocks noGrp="1"/>
          </p:cNvSpPr>
          <p:nvPr>
            <p:ph type="body" sz="quarter" idx="76" hasCustomPrompt="1"/>
          </p:nvPr>
        </p:nvSpPr>
        <p:spPr>
          <a:xfrm>
            <a:off x="3479372" y="4512195"/>
            <a:ext cx="2176272" cy="300437"/>
          </a:xfrm>
        </p:spPr>
        <p:txBody>
          <a:bodyPr lIns="0" tIns="0" rIns="0" bIns="0">
            <a:no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2200" b="1" i="0">
                <a:solidFill>
                  <a:schemeClr val="bg2"/>
                </a:solidFill>
                <a:latin typeface="+mj-lt"/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Section Title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A4D9A5A5-DC49-42A9-AF1C-03EE63FAC03F}"/>
              </a:ext>
            </a:extLst>
          </p:cNvPr>
          <p:cNvSpPr>
            <a:spLocks noGrp="1"/>
          </p:cNvSpPr>
          <p:nvPr>
            <p:ph type="body" sz="quarter" idx="77"/>
          </p:nvPr>
        </p:nvSpPr>
        <p:spPr>
          <a:xfrm>
            <a:off x="3468155" y="4850265"/>
            <a:ext cx="2176272" cy="938012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125000"/>
              <a:buFont typeface="Arial" panose="020B0604020202020204" pitchFamily="34" charset="0"/>
              <a:buNone/>
              <a:defRPr sz="1400" b="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F48B1E6-F024-4B3C-B742-0BF9E09286E4}"/>
              </a:ext>
            </a:extLst>
          </p:cNvPr>
          <p:cNvSpPr/>
          <p:nvPr userDrawn="1"/>
        </p:nvSpPr>
        <p:spPr>
          <a:xfrm>
            <a:off x="6125937" y="2250550"/>
            <a:ext cx="2286000" cy="3657600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C43F6EC-68DC-4837-BACC-5AD6767A59B3}"/>
              </a:ext>
            </a:extLst>
          </p:cNvPr>
          <p:cNvSpPr/>
          <p:nvPr userDrawn="1"/>
        </p:nvSpPr>
        <p:spPr>
          <a:xfrm rot="5400000">
            <a:off x="8598924" y="2762976"/>
            <a:ext cx="2286000" cy="2684355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b="-3625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629E6EA-0F70-4614-B242-4AE3E4301398}"/>
              </a:ext>
            </a:extLst>
          </p:cNvPr>
          <p:cNvSpPr>
            <a:spLocks noGrp="1"/>
          </p:cNvSpPr>
          <p:nvPr>
            <p:ph type="pic" sz="quarter" idx="78"/>
          </p:nvPr>
        </p:nvSpPr>
        <p:spPr>
          <a:xfrm>
            <a:off x="6283325" y="2410395"/>
            <a:ext cx="1974850" cy="304743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32379FE9-C48F-4225-A40A-A3E6CAD4F51E}"/>
              </a:ext>
            </a:extLst>
          </p:cNvPr>
          <p:cNvSpPr>
            <a:spLocks noGrp="1"/>
          </p:cNvSpPr>
          <p:nvPr>
            <p:ph type="pic" sz="quarter" idx="79"/>
          </p:nvPr>
        </p:nvSpPr>
        <p:spPr>
          <a:xfrm>
            <a:off x="8412163" y="3124606"/>
            <a:ext cx="2511425" cy="1976400"/>
          </a:xfrm>
          <a:ln w="25400">
            <a:solidFill>
              <a:schemeClr val="bg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FFDA0C1B-4B80-4211-8E8D-A19CA0D2A593}"/>
              </a:ext>
            </a:extLst>
          </p:cNvPr>
          <p:cNvSpPr>
            <a:spLocks noGrp="1"/>
          </p:cNvSpPr>
          <p:nvPr>
            <p:ph type="pic" sz="quarter" idx="8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8921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09A5174-1112-4D75-9ACE-EB000DE44EE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241F2F-6D67-4597-AB7C-D982860837A5}"/>
              </a:ext>
            </a:extLst>
          </p:cNvPr>
          <p:cNvSpPr/>
          <p:nvPr userDrawn="1"/>
        </p:nvSpPr>
        <p:spPr>
          <a:xfrm>
            <a:off x="3585972" y="0"/>
            <a:ext cx="5020056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7639DF-BB81-43B2-81DF-DC0942E8845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5972" y="2551430"/>
            <a:ext cx="5020056" cy="1633085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5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A2A7-5821-4BAA-A45B-8AFDF4E0F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81400" y="4653445"/>
            <a:ext cx="5027613" cy="827197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359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A7E2F25-E114-4A75-B5B3-F09D555DDFF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09BEFEA-934B-49DB-9A67-071B716E9BCC}"/>
              </a:ext>
            </a:extLst>
          </p:cNvPr>
          <p:cNvSpPr/>
          <p:nvPr userDrawn="1"/>
        </p:nvSpPr>
        <p:spPr>
          <a:xfrm>
            <a:off x="6769608" y="0"/>
            <a:ext cx="5422392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86D2BD-969D-4473-8460-B0377486A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5826" y="3924940"/>
            <a:ext cx="4116387" cy="1740445"/>
          </a:xfrm>
        </p:spPr>
        <p:txBody>
          <a:bodyPr lIns="0" tIns="0" rIns="0" bIns="0" anchor="b" anchorCtr="0">
            <a:noAutofit/>
          </a:bodyPr>
          <a:lstStyle>
            <a:lvl1pPr algn="r">
              <a:defRPr sz="5500" b="1"/>
            </a:lvl1pPr>
          </a:lstStyle>
          <a:p>
            <a:r>
              <a:rPr lang="en-US" noProof="0"/>
              <a:t>Presentation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1124E491-FFE2-4D91-8211-BFEB67FC40B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235826" y="5681266"/>
            <a:ext cx="4116387" cy="400081"/>
          </a:xfr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Subtitle Here</a:t>
            </a:r>
          </a:p>
        </p:txBody>
      </p:sp>
    </p:spTree>
    <p:extLst>
      <p:ext uri="{BB962C8B-B14F-4D97-AF65-F5344CB8AC3E}">
        <p14:creationId xmlns:p14="http://schemas.microsoft.com/office/powerpoint/2010/main" val="275176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462FAC8-55F2-4A8C-BD0D-938A72576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4470"/>
            <a:ext cx="10515600" cy="360496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54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Sectio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6225329-2B3F-4E19-87FA-6CF5BB878D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35480A-D762-4968-B35D-F8EBD1135B65}"/>
              </a:ext>
            </a:extLst>
          </p:cNvPr>
          <p:cNvSpPr/>
          <p:nvPr userDrawn="1"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741282D-68FE-4C49-8F91-14A2214B4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21902"/>
            <a:ext cx="10680596" cy="1133423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FF6A3-D40E-4089-92AF-A2DB49949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62334"/>
            <a:ext cx="10674246" cy="636340"/>
          </a:xfrm>
        </p:spPr>
        <p:txBody>
          <a:bodyPr lIns="0" tIns="0" rIns="0" bIns="0"/>
          <a:lstStyle>
            <a:lvl1pPr>
              <a:defRPr b="1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F87FB-CCAF-450C-B1BC-067126CC6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92A16-0E09-486C-9A28-B508902D11B6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5AABB-EED6-4CD0-A5E2-A15FCDD41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12491C-7FC6-4C1F-9912-4584E8CA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E22EDD9E-AEE4-4D2A-BD45-AABB792F68A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522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7314DC4-8C9E-4F01-A18F-43188041EB03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7" name="Content Placeholder 2">
            <a:extLst>
              <a:ext uri="{FF2B5EF4-FFF2-40B4-BE49-F238E27FC236}">
                <a16:creationId xmlns:a16="http://schemas.microsoft.com/office/drawing/2014/main" id="{27010291-978E-4CC6-876F-E22ADA4A32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49405"/>
            <a:ext cx="5181600" cy="358861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8" name="Content Placeholder 3">
            <a:extLst>
              <a:ext uri="{FF2B5EF4-FFF2-40B4-BE49-F238E27FC236}">
                <a16:creationId xmlns:a16="http://schemas.microsoft.com/office/drawing/2014/main" id="{C0C7E056-802B-46B6-8017-5D7F87B41A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49405"/>
            <a:ext cx="5181600" cy="356897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noProof="0" smtClean="0"/>
              <a:pPr/>
              <a:t>3/7/2021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1711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1965960"/>
            <a:ext cx="12192000" cy="48920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A0794048-CBDE-4DD8-B381-C7B3F8BC6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49403"/>
            <a:ext cx="5157787" cy="45567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8728F1E0-EBE6-4A1C-A9AD-A2F93B6140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49401"/>
            <a:ext cx="5183188" cy="45567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A0E71F33-4A3C-4FCB-968D-EDA3A37F0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FE2D98C8-5649-4EB0-A619-A662461EC9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3294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991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8F15BD07-216B-4BED-B02B-A824C3BFE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1CB25A8-485F-445D-B110-8C51B4D99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F6DD5FE-C12D-447A-88F9-437E12A22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99123"/>
            <a:ext cx="6172200" cy="536192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5236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6152D61-B915-4FFA-BFAB-BE67BD9FE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6B9FA21-7A71-4ACD-9725-F9C35C794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23F69D43-2C7D-427D-9395-81FD4D07F9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313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CF4E3C4-06F3-4C9B-8844-62F3323AB7DD}"/>
              </a:ext>
            </a:extLst>
          </p:cNvPr>
          <p:cNvSpPr/>
          <p:nvPr userDrawn="1"/>
        </p:nvSpPr>
        <p:spPr>
          <a:xfrm>
            <a:off x="-1587" y="6408"/>
            <a:ext cx="12192000" cy="685159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5D76E00-0ACB-4B7A-B045-2A0F2EF8D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A4E7E-06A4-424E-83B2-0F5C45AFEB4E}" type="datetime1">
              <a:rPr lang="en-US" noProof="0" smtClean="0"/>
              <a:pPr/>
              <a:t>3/7/2021</a:t>
            </a:fld>
            <a:endParaRPr lang="en-US" noProof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B112229-A962-49D4-B30E-99CFF547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AD09447-00BF-439A-B49F-4D5A25FEE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6D1F570F-D9DD-43A5-A55C-A231D1F75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05472"/>
            <a:ext cx="10512425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6870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B665D0-4EDB-4342-BED1-27DA9BA746A8}"/>
              </a:ext>
            </a:extLst>
          </p:cNvPr>
          <p:cNvSpPr/>
          <p:nvPr userDrawn="1"/>
        </p:nvSpPr>
        <p:spPr>
          <a:xfrm>
            <a:off x="7454" y="-1"/>
            <a:ext cx="12192000" cy="685799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6228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FABCF6-9B78-49BE-A2AD-F0AA9C62F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42BFF-A7D8-4C29-89A0-BC16EA5EFCC1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0934F3-5442-470C-BF40-00437371D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14656-DB95-4E7F-83A3-E5750E237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1082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A3A9DA67-F108-42B4-9EB1-30A00E34C4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5E539-C700-4989-957A-EA3BAAC4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8200" y="6155851"/>
            <a:ext cx="2743200" cy="184317"/>
          </a:xfrm>
        </p:spPr>
        <p:txBody>
          <a:bodyPr/>
          <a:lstStyle/>
          <a:p>
            <a:fld id="{D9BB3731-526F-4638-85F8-715D717FFC1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605A03A4-E79C-49C5-A546-FF8E2D42E9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319" y="3054194"/>
            <a:ext cx="1645920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9EA27EF7-FC6B-496C-B737-B9219950367E}"/>
              </a:ext>
            </a:extLst>
          </p:cNvPr>
          <p:cNvSpPr>
            <a:spLocks noGrp="1"/>
          </p:cNvSpPr>
          <p:nvPr>
            <p:ph type="body" sz="half" idx="34" hasCustomPrompt="1"/>
          </p:nvPr>
        </p:nvSpPr>
        <p:spPr>
          <a:xfrm>
            <a:off x="1384584" y="1996465"/>
            <a:ext cx="2469965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6C0E2C30-6E91-49DE-B7A1-6E32A19EC81D}"/>
              </a:ext>
            </a:extLst>
          </p:cNvPr>
          <p:cNvSpPr>
            <a:spLocks noGrp="1"/>
          </p:cNvSpPr>
          <p:nvPr>
            <p:ph type="body" sz="half" idx="36"/>
          </p:nvPr>
        </p:nvSpPr>
        <p:spPr>
          <a:xfrm>
            <a:off x="2596444" y="3054194"/>
            <a:ext cx="138988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4" name="Picture Placeholder 12">
            <a:extLst>
              <a:ext uri="{FF2B5EF4-FFF2-40B4-BE49-F238E27FC236}">
                <a16:creationId xmlns:a16="http://schemas.microsoft.com/office/drawing/2014/main" id="{70BE5E73-C067-492F-BE30-5E3DADAD40EF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75852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Picture Placeholder 12">
            <a:extLst>
              <a:ext uri="{FF2B5EF4-FFF2-40B4-BE49-F238E27FC236}">
                <a16:creationId xmlns:a16="http://schemas.microsoft.com/office/drawing/2014/main" id="{36A9B448-4FDC-41F7-941E-5BF5A129057A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499831" y="3677189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0B3A413-8776-4B3B-931F-C132DAB3A425}"/>
              </a:ext>
            </a:extLst>
          </p:cNvPr>
          <p:cNvSpPr>
            <a:spLocks noGrp="1"/>
          </p:cNvSpPr>
          <p:nvPr>
            <p:ph type="body" sz="half" idx="39"/>
          </p:nvPr>
        </p:nvSpPr>
        <p:spPr>
          <a:xfrm>
            <a:off x="4940427" y="3054194"/>
            <a:ext cx="2113508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BAD0CCD5-B712-4DB2-BFE3-4D3461B29F6D}"/>
              </a:ext>
            </a:extLst>
          </p:cNvPr>
          <p:cNvSpPr>
            <a:spLocks noGrp="1"/>
          </p:cNvSpPr>
          <p:nvPr>
            <p:ph type="body" sz="half" idx="40" hasCustomPrompt="1"/>
          </p:nvPr>
        </p:nvSpPr>
        <p:spPr>
          <a:xfrm>
            <a:off x="5494328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28" name="Picture Placeholder 12">
            <a:extLst>
              <a:ext uri="{FF2B5EF4-FFF2-40B4-BE49-F238E27FC236}">
                <a16:creationId xmlns:a16="http://schemas.microsoft.com/office/drawing/2014/main" id="{64125935-B0D3-4ABD-9BBA-A60E46D2C55C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946407" y="3677189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47D3BA4D-FA26-44C8-B927-E42CC8E67B79}"/>
              </a:ext>
            </a:extLst>
          </p:cNvPr>
          <p:cNvSpPr>
            <a:spLocks noGrp="1"/>
          </p:cNvSpPr>
          <p:nvPr>
            <p:ph type="body" sz="half" idx="45"/>
          </p:nvPr>
        </p:nvSpPr>
        <p:spPr>
          <a:xfrm>
            <a:off x="7900319" y="3054194"/>
            <a:ext cx="2197045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700" i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D2A84D7-2523-470B-A3C0-0140355D4F68}"/>
              </a:ext>
            </a:extLst>
          </p:cNvPr>
          <p:cNvSpPr>
            <a:spLocks noGrp="1"/>
          </p:cNvSpPr>
          <p:nvPr>
            <p:ph type="body" sz="half" idx="46" hasCustomPrompt="1"/>
          </p:nvPr>
        </p:nvSpPr>
        <p:spPr>
          <a:xfrm>
            <a:off x="8454220" y="1996465"/>
            <a:ext cx="1622417" cy="982274"/>
          </a:xfrm>
        </p:spPr>
        <p:txBody>
          <a:bodyPr lIns="0" rIns="0" bIns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24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Master text</a:t>
            </a:r>
            <a:br>
              <a:rPr lang="en-US" noProof="0"/>
            </a:br>
            <a:r>
              <a:rPr lang="en-US" noProof="0"/>
              <a:t>styles</a:t>
            </a:r>
          </a:p>
        </p:txBody>
      </p:sp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55D1A91B-BB99-4DC7-B8F5-55514B49A9D1}"/>
              </a:ext>
            </a:extLst>
          </p:cNvPr>
          <p:cNvSpPr>
            <a:spLocks noGrp="1"/>
          </p:cNvSpPr>
          <p:nvPr>
            <p:ph type="body" sz="half" idx="49"/>
          </p:nvPr>
        </p:nvSpPr>
        <p:spPr>
          <a:xfrm>
            <a:off x="7873424" y="4355259"/>
            <a:ext cx="2223939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FFAB2C75-BBBF-4A4D-A633-7CEFFABAFE32}"/>
              </a:ext>
            </a:extLst>
          </p:cNvPr>
          <p:cNvSpPr>
            <a:spLocks noGrp="1"/>
          </p:cNvSpPr>
          <p:nvPr>
            <p:ph type="body" sz="half" idx="51"/>
          </p:nvPr>
        </p:nvSpPr>
        <p:spPr>
          <a:xfrm>
            <a:off x="4940427" y="4776173"/>
            <a:ext cx="2048256" cy="519503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83CD3289-0FBC-4854-8EB2-ADD41F89CA4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3358" y="202341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2F18CD59-6602-4DEC-9B12-412E6BAF9283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4912823" y="1999493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7" name="Text Placeholder 7">
            <a:extLst>
              <a:ext uri="{FF2B5EF4-FFF2-40B4-BE49-F238E27FC236}">
                <a16:creationId xmlns:a16="http://schemas.microsoft.com/office/drawing/2014/main" id="{88B09568-0B94-4B51-BE65-A72C65C3D7D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873424" y="2002966"/>
            <a:ext cx="558402" cy="89611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7000" b="1">
                <a:solidFill>
                  <a:schemeClr val="bg2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39" name="Picture Placeholder 13">
            <a:extLst>
              <a:ext uri="{FF2B5EF4-FFF2-40B4-BE49-F238E27FC236}">
                <a16:creationId xmlns:a16="http://schemas.microsoft.com/office/drawing/2014/main" id="{E930664F-8C64-4436-9DD1-1ECED305C6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00319" y="3725315"/>
            <a:ext cx="2386800" cy="486000"/>
          </a:xfrm>
          <a:ln>
            <a:solidFill>
              <a:srgbClr val="000000">
                <a:alpha val="30196"/>
              </a:srgbClr>
            </a:solidFill>
          </a:ln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315834F5-9ACD-4898-B96E-8C732881FF01}"/>
              </a:ext>
            </a:extLst>
          </p:cNvPr>
          <p:cNvSpPr>
            <a:spLocks noGrp="1"/>
          </p:cNvSpPr>
          <p:nvPr>
            <p:ph type="body" sz="half" idx="50"/>
          </p:nvPr>
        </p:nvSpPr>
        <p:spPr>
          <a:xfrm>
            <a:off x="2359124" y="5706529"/>
            <a:ext cx="8993089" cy="365122"/>
          </a:xfrm>
        </p:spPr>
        <p:txBody>
          <a:bodyPr lIns="0" tIns="0" rIns="0" bIns="0" anchor="t" anchorCtr="0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en-US" sz="1400" i="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E5CF6DE-4761-4BA5-A429-30AC8BBAD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9" y="1012015"/>
            <a:ext cx="10512424" cy="606677"/>
          </a:xfrm>
        </p:spPr>
        <p:txBody>
          <a:bodyPr lIns="0" tIns="0" rIns="0" bIns="0" anchor="t" anchorCtr="0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36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81692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560832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3778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27532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88687278-82AE-4E5D-96D6-672F8FAFC70B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6299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tion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83BD79-B5BB-43E2-BB74-F9008C3AA5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C13AD7-0902-4462-AE2E-A3198854D169}"/>
              </a:ext>
            </a:extLst>
          </p:cNvPr>
          <p:cNvSpPr/>
          <p:nvPr userDrawn="1"/>
        </p:nvSpPr>
        <p:spPr>
          <a:xfrm>
            <a:off x="0" y="0"/>
            <a:ext cx="6583680" cy="685800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F7F729-1298-4F0B-B725-EFAD88305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500" y="1514007"/>
            <a:ext cx="4585780" cy="109107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5E3DF9-29A5-4D11-98E9-191D1E8E9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5254" y="2698955"/>
            <a:ext cx="4607015" cy="3136910"/>
          </a:xfrm>
        </p:spPr>
        <p:txBody>
          <a:bodyPr lIns="0" tIns="0" rIns="0" bIns="0">
            <a:normAutofit/>
          </a:bodyPr>
          <a:lstStyle>
            <a:lvl1pPr>
              <a:lnSpc>
                <a:spcPct val="85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spcBef>
                <a:spcPts val="600"/>
              </a:spcBef>
              <a:buClr>
                <a:schemeClr val="bg1">
                  <a:lumMod val="50000"/>
                </a:schemeClr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C8DEE1-3923-45D0-A00B-AD5831D56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C1367-C238-4F38-AA31-14342999A430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8EFA31-738D-4389-B010-AFFC2C33F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37203-A295-48FE-B1AD-A4AE4FD1F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5EF6E06-1E31-4D29-80D8-1A734B23181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831850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9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7A39C64-09F5-4EDF-B203-730A1BC0B4BB}"/>
              </a:ext>
            </a:extLst>
          </p:cNvPr>
          <p:cNvSpPr/>
          <p:nvPr userDrawn="1"/>
        </p:nvSpPr>
        <p:spPr>
          <a:xfrm>
            <a:off x="0" y="0"/>
            <a:ext cx="12192000" cy="35661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566160"/>
            <a:ext cx="12192000" cy="32918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8127212" cy="554400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F720B3A-B1A7-4004-BD9A-BB135B2B9AE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6614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22364AD-425B-49F5-828E-637D018369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6614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A086FCF-DB15-4696-80F9-5F48426CE837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3623390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6DC38AB5-30F7-45B7-9FD0-AFBD09BA11D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623390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3986332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419548"/>
            <a:ext cx="2286000" cy="1377537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bg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D9E3969-277E-442F-A61A-B5F910626BF2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839788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604A078C-C27C-43BF-AD80-27BC78DCBCCB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3625506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20">
            <a:extLst>
              <a:ext uri="{FF2B5EF4-FFF2-40B4-BE49-F238E27FC236}">
                <a16:creationId xmlns:a16="http://schemas.microsoft.com/office/drawing/2014/main" id="{3790D791-9C4C-4EAC-8EC6-2B8F7529A0A0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04DD07A0-DC68-453E-B928-953969C0686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446953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6" name="Picture Placeholder 11">
            <a:extLst>
              <a:ext uri="{FF2B5EF4-FFF2-40B4-BE49-F238E27FC236}">
                <a16:creationId xmlns:a16="http://schemas.microsoft.com/office/drawing/2014/main" id="{0EE565DC-46C2-4F46-AFCF-D7D77AF99B04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564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niror and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08BB97-79BE-43F2-AD10-528EEFEE61AB}"/>
              </a:ext>
            </a:extLst>
          </p:cNvPr>
          <p:cNvSpPr/>
          <p:nvPr userDrawn="1"/>
        </p:nvSpPr>
        <p:spPr>
          <a:xfrm>
            <a:off x="0" y="0"/>
            <a:ext cx="12192000" cy="3794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794760"/>
            <a:ext cx="12192000" cy="306324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805472"/>
            <a:ext cx="8127212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6410166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10166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9196942" y="4162794"/>
            <a:ext cx="2286000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96942" y="4596010"/>
            <a:ext cx="2286000" cy="1142011"/>
          </a:xfrm>
        </p:spPr>
        <p:txBody>
          <a:bodyPr lIns="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50"/>
            <a:ext cx="8128799" cy="333242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10DA4B-80F1-44A9-8C5F-93B634E0D0F8}"/>
              </a:ext>
            </a:extLst>
          </p:cNvPr>
          <p:cNvSpPr/>
          <p:nvPr userDrawn="1"/>
        </p:nvSpPr>
        <p:spPr>
          <a:xfrm>
            <a:off x="839788" y="2174510"/>
            <a:ext cx="4946904" cy="4096512"/>
          </a:xfrm>
          <a:prstGeom prst="rect">
            <a:avLst/>
          </a:pr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Picture Placeholder 20">
            <a:extLst>
              <a:ext uri="{FF2B5EF4-FFF2-40B4-BE49-F238E27FC236}">
                <a16:creationId xmlns:a16="http://schemas.microsoft.com/office/drawing/2014/main" id="{9F34831C-234C-4CF5-969E-2D5618BDBB33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6411224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0F7D067F-9653-4BC2-A7E9-BE894EC5E2F6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9196942" y="2623415"/>
            <a:ext cx="1069848" cy="79552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3C97C3B-5FB4-4D00-93DA-BCD15F899061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976313" y="2359025"/>
            <a:ext cx="4648200" cy="2873375"/>
          </a:xfrm>
          <a:ln w="25400">
            <a:solidFill>
              <a:schemeClr val="tx2"/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EF3BAF8-222C-4E67-B4CF-081E9C0720A7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9409913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5303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CD9829-C7D8-4164-BF7D-FD4B38C747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4498848"/>
            <a:ext cx="12192000" cy="23591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7100" y="5349048"/>
            <a:ext cx="5257800" cy="552848"/>
          </a:xfrm>
        </p:spPr>
        <p:txBody>
          <a:bodyPr lIns="0" tIns="0" rIns="0" bIns="0" anchor="b" anchorCtr="0"/>
          <a:lstStyle>
            <a:lvl1pPr algn="ctr">
              <a:defRPr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E705CC21-80AA-488E-B95D-0E00300A05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902600" y="868645"/>
            <a:ext cx="2386800" cy="486000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1789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F1442BA-C2B2-46FE-95B0-C15FF846CEA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7D7942-83AE-46FF-83B1-84835F486286}"/>
              </a:ext>
            </a:extLst>
          </p:cNvPr>
          <p:cNvSpPr/>
          <p:nvPr userDrawn="1"/>
        </p:nvSpPr>
        <p:spPr>
          <a:xfrm>
            <a:off x="0" y="0"/>
            <a:ext cx="12192000" cy="31729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60033C-E502-4C97-87DB-99F01B55681B}"/>
              </a:ext>
            </a:extLst>
          </p:cNvPr>
          <p:cNvSpPr/>
          <p:nvPr userDrawn="1"/>
        </p:nvSpPr>
        <p:spPr>
          <a:xfrm>
            <a:off x="0" y="3172968"/>
            <a:ext cx="12192000" cy="3685032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B0B20C-63A0-49A1-A09F-99F86387E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5472"/>
            <a:ext cx="7599790" cy="552848"/>
          </a:xfrm>
        </p:spPr>
        <p:txBody>
          <a:bodyPr lIns="0" tIns="0" rIns="0" bIns="0" anchor="b" anchorCtr="0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7A35AD-A6B0-4735-8919-A2B1FC60B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90CABB-6376-4351-BA0C-322104FF72A1}" type="datetime1">
              <a:rPr lang="en-US" noProof="0" smtClean="0"/>
              <a:t>3/7/2021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4BB4B8-6523-4A06-BB13-F2DFA9ADC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BF61A0-C10F-465A-995A-A16687B4B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0F5D8-22E1-4015-8661-E5B1FD28C2DE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C1C00E5-E205-47D3-ACCC-BA3FDBF71013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36613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CC501F77-56D4-49F2-9772-EE01ACF5274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836613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FFB1E7A4-4985-48C1-B72F-4B1715915B45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4637302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3613D75-4050-4984-9168-DAD425D6D6A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4637302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6E425E0E-28A3-4830-99E8-D93E5B20E7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36613" y="1392449"/>
            <a:ext cx="8128799" cy="1234205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800" i="0">
                <a:solidFill>
                  <a:schemeClr val="tx2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04C738A8-00FA-480E-9730-8625B9F8CF66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37990" y="3565295"/>
            <a:ext cx="3044952" cy="334918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22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text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A7347BFF-8FB8-4EF0-81EE-3A9E7C6F236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437990" y="3998511"/>
            <a:ext cx="3044952" cy="1725728"/>
          </a:xfrm>
        </p:spPr>
        <p:txBody>
          <a:bodyPr lIns="36000" tIns="0" rIns="0" bIns="0">
            <a:normAutofit/>
          </a:bodyPr>
          <a:lstStyle>
            <a:lvl1pPr marL="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400" i="0">
                <a:solidFill>
                  <a:schemeClr val="bg1"/>
                </a:solidFill>
              </a:defRPr>
            </a:lvl1pPr>
            <a:lvl2pPr marL="457200" indent="0">
              <a:buClr>
                <a:schemeClr val="tx2"/>
              </a:buClr>
              <a:buSzPct val="125000"/>
              <a:buFont typeface="Wingdings" panose="05000000000000000000" pitchFamily="2" charset="2"/>
              <a:buNone/>
              <a:defRPr sz="1200" i="1">
                <a:solidFill>
                  <a:schemeClr val="tx2"/>
                </a:solidFill>
              </a:defRPr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7555D5F3-897A-4180-AC97-B866E5BBB2EF}"/>
              </a:ext>
            </a:extLst>
          </p:cNvPr>
          <p:cNvSpPr>
            <a:spLocks noGrp="1"/>
          </p:cNvSpPr>
          <p:nvPr>
            <p:ph type="pic" sz="quarter" idx="50"/>
          </p:nvPr>
        </p:nvSpPr>
        <p:spPr>
          <a:xfrm>
            <a:off x="9441997" y="851603"/>
            <a:ext cx="1938528" cy="393192"/>
          </a:xfrm>
          <a:prstGeom prst="round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2419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B0C71E-9398-4660-B728-2C20DF0CB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560D45-FD1B-48F7-BF6C-5EA65F9F42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75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7305D-6746-4346-B610-8CE28B825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09013" y="5998474"/>
            <a:ext cx="2743200" cy="14314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DE8A4E7E-06A4-424E-83B2-0F5C45AFEB4E}" type="datetime1">
              <a:rPr lang="en-US" noProof="0" smtClean="0"/>
              <a:pPr/>
              <a:t>3/7/2021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B3F55-6374-4C74-96AC-1EC34CFAA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7413" y="6168551"/>
            <a:ext cx="4114800" cy="190327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E6012-FDCC-451A-96F6-5645ABEB8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155851"/>
            <a:ext cx="457200" cy="18431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>
                <a:solidFill>
                  <a:schemeClr val="bg1">
                    <a:lumMod val="85000"/>
                    <a:alpha val="60000"/>
                  </a:schemeClr>
                </a:solidFill>
              </a:defRPr>
            </a:lvl1pPr>
          </a:lstStyle>
          <a:p>
            <a:fld id="{4950F5D8-22E1-4015-8661-E5B1FD28C2DE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4045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60" r:id="rId5"/>
    <p:sldLayoutId id="2147483654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7" r:id="rId12"/>
    <p:sldLayoutId id="2147483666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7" r:id="rId21"/>
    <p:sldLayoutId id="2147483676" r:id="rId22"/>
    <p:sldLayoutId id="2147483678" r:id="rId23"/>
    <p:sldLayoutId id="2147483679" r:id="rId24"/>
    <p:sldLayoutId id="2147483680" r:id="rId25"/>
    <p:sldLayoutId id="2147483681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91" r:id="rId32"/>
    <p:sldLayoutId id="2147483692" r:id="rId33"/>
    <p:sldLayoutId id="2147483689" r:id="rId34"/>
    <p:sldLayoutId id="2147483690" r:id="rId35"/>
    <p:sldLayoutId id="2147483655" r:id="rId36"/>
    <p:sldLayoutId id="2147483683" r:id="rId37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27" userDrawn="1">
          <p15:clr>
            <a:srgbClr val="F26B43"/>
          </p15:clr>
        </p15:guide>
        <p15:guide id="2" pos="7151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orient="horz" pos="3793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6ADA7-71A1-44A8-81BF-1B6CACFB75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Noto Sans" panose="020B0502040504020204" pitchFamily="34" charset="0"/>
              </a:rPr>
              <a:t>Who We Are</a:t>
            </a:r>
            <a:endParaRPr lang="ru-RU" dirty="0">
              <a:latin typeface="Segoe UI" panose="020B0502040204020203" pitchFamily="34" charset="0"/>
              <a:ea typeface="Noto Sans" panose="020B050204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7C4633-7458-4F99-83F4-CB5107BC26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Segoe UI" panose="020B0502040204020203" pitchFamily="34" charset="0"/>
                <a:ea typeface="Noto Sans" panose="020B0502040504020204" pitchFamily="34" charset="0"/>
              </a:rPr>
              <a:t>Psalms 139:14</a:t>
            </a:r>
            <a:endParaRPr lang="ru-RU" sz="3200" b="1" dirty="0">
              <a:latin typeface="Segoe UI" panose="020B0502040204020203" pitchFamily="34" charset="0"/>
              <a:ea typeface="Noto Sans" panose="020B0502040504020204" pitchFamily="34" charset="0"/>
            </a:endParaRPr>
          </a:p>
        </p:txBody>
      </p:sp>
      <p:pic>
        <p:nvPicPr>
          <p:cNvPr id="12" name="Picture Placeholder 11" descr="A group of people sitting in the grass&#10;&#10;Description automatically generated">
            <a:extLst>
              <a:ext uri="{FF2B5EF4-FFF2-40B4-BE49-F238E27FC236}">
                <a16:creationId xmlns:a16="http://schemas.microsoft.com/office/drawing/2014/main" id="{F0F14CD1-4926-4E7E-A05F-43EF4E4BAE2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8733" b="28733"/>
          <a:stretch>
            <a:fillRect/>
          </a:stretch>
        </p:blipFill>
        <p:spPr>
          <a:xfrm>
            <a:off x="3704253" y="1474237"/>
            <a:ext cx="4793688" cy="979713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EFE11EF-7AFC-4C49-A50E-8C6FB9AD8447}"/>
              </a:ext>
            </a:extLst>
          </p:cNvPr>
          <p:cNvSpPr txBox="1"/>
          <p:nvPr/>
        </p:nvSpPr>
        <p:spPr>
          <a:xfrm>
            <a:off x="0" y="655942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Richard Thetford									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992262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674616-65D5-4490-9193-93C2A57B6397}"/>
              </a:ext>
            </a:extLst>
          </p:cNvPr>
          <p:cNvSpPr txBox="1"/>
          <p:nvPr/>
        </p:nvSpPr>
        <p:spPr>
          <a:xfrm>
            <a:off x="0" y="655942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Richard Thetford									  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528A3E-9FD3-45C0-ACC3-0760A9BD79EB}"/>
              </a:ext>
            </a:extLst>
          </p:cNvPr>
          <p:cNvSpPr/>
          <p:nvPr/>
        </p:nvSpPr>
        <p:spPr>
          <a:xfrm>
            <a:off x="0" y="0"/>
            <a:ext cx="289249" cy="6559428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35C9E7-E4B3-418D-B97D-C907412B79E3}"/>
              </a:ext>
            </a:extLst>
          </p:cNvPr>
          <p:cNvSpPr/>
          <p:nvPr/>
        </p:nvSpPr>
        <p:spPr>
          <a:xfrm>
            <a:off x="11902751" y="0"/>
            <a:ext cx="289249" cy="6559428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958D9F-DE0A-4B6F-AA6F-FE5067FD1CB8}"/>
              </a:ext>
            </a:extLst>
          </p:cNvPr>
          <p:cNvSpPr/>
          <p:nvPr/>
        </p:nvSpPr>
        <p:spPr>
          <a:xfrm>
            <a:off x="0" y="0"/>
            <a:ext cx="12192000" cy="886408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F781E-538D-4E10-9107-337F819934A2}"/>
              </a:ext>
            </a:extLst>
          </p:cNvPr>
          <p:cNvSpPr/>
          <p:nvPr/>
        </p:nvSpPr>
        <p:spPr>
          <a:xfrm>
            <a:off x="0" y="6251650"/>
            <a:ext cx="12192000" cy="307778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1AB4CB-6B8D-4BE7-8303-03DA84FA8968}"/>
              </a:ext>
            </a:extLst>
          </p:cNvPr>
          <p:cNvSpPr/>
          <p:nvPr/>
        </p:nvSpPr>
        <p:spPr>
          <a:xfrm>
            <a:off x="354563" y="951722"/>
            <a:ext cx="11476653" cy="811764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320FDB-8680-48A4-A77E-D2867F90F237}"/>
              </a:ext>
            </a:extLst>
          </p:cNvPr>
          <p:cNvSpPr txBox="1"/>
          <p:nvPr/>
        </p:nvSpPr>
        <p:spPr>
          <a:xfrm>
            <a:off x="354563" y="1007705"/>
            <a:ext cx="11476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Noto Sans" panose="020B0502040504020204" pitchFamily="34" charset="0"/>
              </a:rPr>
              <a:t>Who We 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DE4F70-5CD7-4102-BE13-06D02369B554}"/>
              </a:ext>
            </a:extLst>
          </p:cNvPr>
          <p:cNvSpPr txBox="1"/>
          <p:nvPr/>
        </p:nvSpPr>
        <p:spPr>
          <a:xfrm>
            <a:off x="354563" y="1903445"/>
            <a:ext cx="11476653" cy="376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latin typeface="Segoe UI" panose="020B0502040204020203" pitchFamily="34" charset="0"/>
                <a:ea typeface="Noto Sans" panose="020B0502040504020204" pitchFamily="34" charset="0"/>
              </a:rPr>
              <a:t> Think consciously</a:t>
            </a:r>
            <a:br>
              <a:rPr lang="en-US" sz="3200" b="1" dirty="0">
                <a:latin typeface="Segoe UI" panose="020B0502040204020203" pitchFamily="34" charset="0"/>
                <a:ea typeface="Noto Sans" panose="020B0502040504020204" pitchFamily="34" charset="0"/>
              </a:rPr>
            </a:br>
            <a:r>
              <a:rPr lang="en-US" sz="3200" b="1" dirty="0">
                <a:latin typeface="Segoe UI" panose="020B0502040204020203" pitchFamily="34" charset="0"/>
                <a:ea typeface="Noto Sans" panose="020B0502040504020204" pitchFamily="34" charset="0"/>
              </a:rPr>
              <a:t>  and carefully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 </a:t>
            </a:r>
            <a:r>
              <a:rPr lang="en-US" sz="3000" dirty="0">
                <a:solidFill>
                  <a:srgbClr val="21468C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Proverbs 23:7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 </a:t>
            </a:r>
            <a:r>
              <a:rPr lang="en-US" sz="3000" dirty="0">
                <a:solidFill>
                  <a:srgbClr val="21468C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Matthew 12:33-37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 </a:t>
            </a:r>
            <a:r>
              <a:rPr lang="en-US" sz="3000" dirty="0">
                <a:solidFill>
                  <a:srgbClr val="21468C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Mark 7:20-23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 </a:t>
            </a:r>
            <a:r>
              <a:rPr lang="en-US" sz="3000" dirty="0">
                <a:solidFill>
                  <a:srgbClr val="21468C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Proverbs 4:23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15" name="Picture 14" descr="A picture containing person, clothing, woman, man&#10;&#10;Description automatically generated">
            <a:extLst>
              <a:ext uri="{FF2B5EF4-FFF2-40B4-BE49-F238E27FC236}">
                <a16:creationId xmlns:a16="http://schemas.microsoft.com/office/drawing/2014/main" id="{3C5D13A3-AF7A-4954-9055-649AE57CF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894" y="1846142"/>
            <a:ext cx="6876660" cy="4310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1796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674616-65D5-4490-9193-93C2A57B6397}"/>
              </a:ext>
            </a:extLst>
          </p:cNvPr>
          <p:cNvSpPr txBox="1"/>
          <p:nvPr/>
        </p:nvSpPr>
        <p:spPr>
          <a:xfrm>
            <a:off x="0" y="655942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Richard Thetford									  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528A3E-9FD3-45C0-ACC3-0760A9BD79EB}"/>
              </a:ext>
            </a:extLst>
          </p:cNvPr>
          <p:cNvSpPr/>
          <p:nvPr/>
        </p:nvSpPr>
        <p:spPr>
          <a:xfrm>
            <a:off x="0" y="0"/>
            <a:ext cx="289249" cy="6559428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35C9E7-E4B3-418D-B97D-C907412B79E3}"/>
              </a:ext>
            </a:extLst>
          </p:cNvPr>
          <p:cNvSpPr/>
          <p:nvPr/>
        </p:nvSpPr>
        <p:spPr>
          <a:xfrm>
            <a:off x="11902751" y="0"/>
            <a:ext cx="289249" cy="6559428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958D9F-DE0A-4B6F-AA6F-FE5067FD1CB8}"/>
              </a:ext>
            </a:extLst>
          </p:cNvPr>
          <p:cNvSpPr/>
          <p:nvPr/>
        </p:nvSpPr>
        <p:spPr>
          <a:xfrm>
            <a:off x="0" y="0"/>
            <a:ext cx="12192000" cy="886408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F781E-538D-4E10-9107-337F819934A2}"/>
              </a:ext>
            </a:extLst>
          </p:cNvPr>
          <p:cNvSpPr/>
          <p:nvPr/>
        </p:nvSpPr>
        <p:spPr>
          <a:xfrm>
            <a:off x="0" y="6251650"/>
            <a:ext cx="12192000" cy="307778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1AB4CB-6B8D-4BE7-8303-03DA84FA8968}"/>
              </a:ext>
            </a:extLst>
          </p:cNvPr>
          <p:cNvSpPr/>
          <p:nvPr/>
        </p:nvSpPr>
        <p:spPr>
          <a:xfrm>
            <a:off x="354563" y="951722"/>
            <a:ext cx="11476653" cy="811764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320FDB-8680-48A4-A77E-D2867F90F237}"/>
              </a:ext>
            </a:extLst>
          </p:cNvPr>
          <p:cNvSpPr txBox="1"/>
          <p:nvPr/>
        </p:nvSpPr>
        <p:spPr>
          <a:xfrm>
            <a:off x="354563" y="1007705"/>
            <a:ext cx="11476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Noto Sans" panose="020B0502040504020204" pitchFamily="34" charset="0"/>
              </a:rPr>
              <a:t>Who We 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DE4F70-5CD7-4102-BE13-06D02369B554}"/>
              </a:ext>
            </a:extLst>
          </p:cNvPr>
          <p:cNvSpPr txBox="1"/>
          <p:nvPr/>
        </p:nvSpPr>
        <p:spPr>
          <a:xfrm>
            <a:off x="354563" y="1903445"/>
            <a:ext cx="11476653" cy="428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latin typeface="Segoe UI" panose="020B0502040204020203" pitchFamily="34" charset="0"/>
                <a:ea typeface="Noto Sans" panose="020B0502040504020204" pitchFamily="34" charset="0"/>
              </a:rPr>
              <a:t> Elements are a part of who we are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" panose="020B0502040204020203" pitchFamily="34" charset="0"/>
                <a:ea typeface="Noto Sans" panose="020B0502040504020204" pitchFamily="34" charset="0"/>
              </a:rPr>
              <a:t> Family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" panose="020B0502040204020203" pitchFamily="34" charset="0"/>
                <a:ea typeface="Noto Sans" panose="020B0502040504020204" pitchFamily="34" charset="0"/>
              </a:rPr>
              <a:t> Physical characteristics – </a:t>
            </a:r>
            <a:r>
              <a:rPr lang="en-US" sz="3000" dirty="0">
                <a:solidFill>
                  <a:srgbClr val="21468C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1 Corinthians 6:19-20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" panose="020B0502040204020203" pitchFamily="34" charset="0"/>
                <a:ea typeface="Noto Sans" panose="020B0502040504020204" pitchFamily="34" charset="0"/>
              </a:rPr>
              <a:t> Conduct – </a:t>
            </a:r>
            <a:r>
              <a:rPr lang="en-US" sz="3000" dirty="0">
                <a:solidFill>
                  <a:srgbClr val="21468C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Colossians 3:17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" panose="020B0502040204020203" pitchFamily="34" charset="0"/>
                <a:ea typeface="Noto Sans" panose="020B0502040504020204" pitchFamily="34" charset="0"/>
              </a:rPr>
              <a:t> Thoughts – </a:t>
            </a:r>
            <a:r>
              <a:rPr lang="en-US" sz="3000" dirty="0">
                <a:solidFill>
                  <a:srgbClr val="21468C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Philippians 4:8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" panose="020B0502040204020203" pitchFamily="34" charset="0"/>
                <a:ea typeface="Noto Sans" panose="020B0502040504020204" pitchFamily="34" charset="0"/>
              </a:rPr>
              <a:t> Values – </a:t>
            </a:r>
            <a:r>
              <a:rPr lang="en-US" sz="3000" dirty="0">
                <a:solidFill>
                  <a:srgbClr val="21468C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John 7:24; 1 Corinthians 3:1-4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" panose="020B0502040204020203" pitchFamily="34" charset="0"/>
                <a:ea typeface="Noto Sans" panose="020B0502040504020204" pitchFamily="34" charset="0"/>
              </a:rPr>
              <a:t> Character – </a:t>
            </a:r>
            <a:r>
              <a:rPr lang="en-US" sz="3000" dirty="0">
                <a:solidFill>
                  <a:srgbClr val="21468C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2 Peter 1:2-7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3" name="Picture 2" descr="A picture containing keyboard&#10;&#10;Description automatically generated">
            <a:extLst>
              <a:ext uri="{FF2B5EF4-FFF2-40B4-BE49-F238E27FC236}">
                <a16:creationId xmlns:a16="http://schemas.microsoft.com/office/drawing/2014/main" id="{A8811ECF-769B-4A37-B31A-B0FF979CEC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7592" y="3638940"/>
            <a:ext cx="3573624" cy="2548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387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674616-65D5-4490-9193-93C2A57B6397}"/>
              </a:ext>
            </a:extLst>
          </p:cNvPr>
          <p:cNvSpPr txBox="1"/>
          <p:nvPr/>
        </p:nvSpPr>
        <p:spPr>
          <a:xfrm>
            <a:off x="0" y="655942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Richard Thetford									  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528A3E-9FD3-45C0-ACC3-0760A9BD79EB}"/>
              </a:ext>
            </a:extLst>
          </p:cNvPr>
          <p:cNvSpPr/>
          <p:nvPr/>
        </p:nvSpPr>
        <p:spPr>
          <a:xfrm>
            <a:off x="0" y="0"/>
            <a:ext cx="289249" cy="6559428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35C9E7-E4B3-418D-B97D-C907412B79E3}"/>
              </a:ext>
            </a:extLst>
          </p:cNvPr>
          <p:cNvSpPr/>
          <p:nvPr/>
        </p:nvSpPr>
        <p:spPr>
          <a:xfrm>
            <a:off x="11902751" y="0"/>
            <a:ext cx="289249" cy="6559428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958D9F-DE0A-4B6F-AA6F-FE5067FD1CB8}"/>
              </a:ext>
            </a:extLst>
          </p:cNvPr>
          <p:cNvSpPr/>
          <p:nvPr/>
        </p:nvSpPr>
        <p:spPr>
          <a:xfrm>
            <a:off x="0" y="0"/>
            <a:ext cx="12192000" cy="886408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F781E-538D-4E10-9107-337F819934A2}"/>
              </a:ext>
            </a:extLst>
          </p:cNvPr>
          <p:cNvSpPr/>
          <p:nvPr/>
        </p:nvSpPr>
        <p:spPr>
          <a:xfrm>
            <a:off x="0" y="6251650"/>
            <a:ext cx="12192000" cy="307778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1AB4CB-6B8D-4BE7-8303-03DA84FA8968}"/>
              </a:ext>
            </a:extLst>
          </p:cNvPr>
          <p:cNvSpPr/>
          <p:nvPr/>
        </p:nvSpPr>
        <p:spPr>
          <a:xfrm>
            <a:off x="354563" y="951722"/>
            <a:ext cx="11476653" cy="811764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320FDB-8680-48A4-A77E-D2867F90F237}"/>
              </a:ext>
            </a:extLst>
          </p:cNvPr>
          <p:cNvSpPr txBox="1"/>
          <p:nvPr/>
        </p:nvSpPr>
        <p:spPr>
          <a:xfrm>
            <a:off x="354563" y="1007705"/>
            <a:ext cx="11476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Noto Sans" panose="020B0502040504020204" pitchFamily="34" charset="0"/>
              </a:rPr>
              <a:t>Who We 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DE4F70-5CD7-4102-BE13-06D02369B554}"/>
              </a:ext>
            </a:extLst>
          </p:cNvPr>
          <p:cNvSpPr txBox="1"/>
          <p:nvPr/>
        </p:nvSpPr>
        <p:spPr>
          <a:xfrm>
            <a:off x="354563" y="1903445"/>
            <a:ext cx="11476653" cy="3473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latin typeface="Segoe UI" panose="020B0502040204020203" pitchFamily="34" charset="0"/>
                <a:ea typeface="Noto Sans" panose="020B0502040504020204" pitchFamily="34" charset="0"/>
              </a:rPr>
              <a:t> Inward person that is most significant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 Semibold" panose="020B0702040204020203" pitchFamily="34" charset="0"/>
                <a:ea typeface="Noto Sans" panose="020B0502040504020204" pitchFamily="34" charset="0"/>
                <a:cs typeface="Segoe UI Semibold" panose="020B0702040204020203" pitchFamily="34" charset="0"/>
              </a:rPr>
              <a:t> </a:t>
            </a:r>
            <a:r>
              <a:rPr lang="en-US" sz="3000" dirty="0">
                <a:solidFill>
                  <a:srgbClr val="21468C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1 Samuel 16:7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 Semibold" panose="020B0702040204020203" pitchFamily="34" charset="0"/>
                <a:ea typeface="Noto Sans" panose="020B0502040504020204" pitchFamily="34" charset="0"/>
                <a:cs typeface="Segoe UI Semibold" panose="020B0702040204020203" pitchFamily="34" charset="0"/>
              </a:rPr>
              <a:t> </a:t>
            </a:r>
            <a:r>
              <a:rPr lang="en-US" sz="3000" dirty="0">
                <a:solidFill>
                  <a:srgbClr val="21468C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1 Peter 3:4-5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 Semibold" panose="020B0702040204020203" pitchFamily="34" charset="0"/>
                <a:ea typeface="Noto Sans" panose="020B0502040504020204" pitchFamily="34" charset="0"/>
                <a:cs typeface="Segoe UI Semibold" panose="020B0702040204020203" pitchFamily="34" charset="0"/>
              </a:rPr>
              <a:t> </a:t>
            </a:r>
            <a:r>
              <a:rPr lang="en-US" sz="3000" dirty="0">
                <a:solidFill>
                  <a:srgbClr val="21468C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Romans 2:28-29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latin typeface="Segoe UI" panose="020B0502040204020203" pitchFamily="34" charset="0"/>
                <a:ea typeface="Noto Sans" panose="020B0502040504020204" pitchFamily="34" charset="0"/>
              </a:rPr>
              <a:t> Combination of qualities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" panose="020B0502040204020203" pitchFamily="34" charset="0"/>
                <a:ea typeface="Noto Sans" panose="020B0502040504020204" pitchFamily="34" charset="0"/>
              </a:rPr>
              <a:t> No two people possess these</a:t>
            </a:r>
            <a:endParaRPr lang="en-US" sz="3000" dirty="0"/>
          </a:p>
        </p:txBody>
      </p:sp>
      <p:pic>
        <p:nvPicPr>
          <p:cNvPr id="12" name="Picture 11" descr="A picture containing person, woman, using, sitting&#10;&#10;Description automatically generated">
            <a:extLst>
              <a:ext uri="{FF2B5EF4-FFF2-40B4-BE49-F238E27FC236}">
                <a16:creationId xmlns:a16="http://schemas.microsoft.com/office/drawing/2014/main" id="{01D65E14-AF25-4A89-B947-C6045BC17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405" y="2590026"/>
            <a:ext cx="5215812" cy="3613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280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674616-65D5-4490-9193-93C2A57B6397}"/>
              </a:ext>
            </a:extLst>
          </p:cNvPr>
          <p:cNvSpPr txBox="1"/>
          <p:nvPr/>
        </p:nvSpPr>
        <p:spPr>
          <a:xfrm>
            <a:off x="0" y="655942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Richard Thetford									  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528A3E-9FD3-45C0-ACC3-0760A9BD79EB}"/>
              </a:ext>
            </a:extLst>
          </p:cNvPr>
          <p:cNvSpPr/>
          <p:nvPr/>
        </p:nvSpPr>
        <p:spPr>
          <a:xfrm>
            <a:off x="0" y="0"/>
            <a:ext cx="289249" cy="6559428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35C9E7-E4B3-418D-B97D-C907412B79E3}"/>
              </a:ext>
            </a:extLst>
          </p:cNvPr>
          <p:cNvSpPr/>
          <p:nvPr/>
        </p:nvSpPr>
        <p:spPr>
          <a:xfrm>
            <a:off x="11902751" y="0"/>
            <a:ext cx="289249" cy="6559428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958D9F-DE0A-4B6F-AA6F-FE5067FD1CB8}"/>
              </a:ext>
            </a:extLst>
          </p:cNvPr>
          <p:cNvSpPr/>
          <p:nvPr/>
        </p:nvSpPr>
        <p:spPr>
          <a:xfrm>
            <a:off x="0" y="0"/>
            <a:ext cx="12192000" cy="886408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F781E-538D-4E10-9107-337F819934A2}"/>
              </a:ext>
            </a:extLst>
          </p:cNvPr>
          <p:cNvSpPr/>
          <p:nvPr/>
        </p:nvSpPr>
        <p:spPr>
          <a:xfrm>
            <a:off x="0" y="6251650"/>
            <a:ext cx="12192000" cy="307778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1AB4CB-6B8D-4BE7-8303-03DA84FA8968}"/>
              </a:ext>
            </a:extLst>
          </p:cNvPr>
          <p:cNvSpPr/>
          <p:nvPr/>
        </p:nvSpPr>
        <p:spPr>
          <a:xfrm>
            <a:off x="354563" y="951722"/>
            <a:ext cx="11476653" cy="811764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320FDB-8680-48A4-A77E-D2867F90F237}"/>
              </a:ext>
            </a:extLst>
          </p:cNvPr>
          <p:cNvSpPr txBox="1"/>
          <p:nvPr/>
        </p:nvSpPr>
        <p:spPr>
          <a:xfrm>
            <a:off x="354563" y="1007705"/>
            <a:ext cx="11476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Noto Sans" panose="020B0502040504020204" pitchFamily="34" charset="0"/>
              </a:rPr>
              <a:t>Taking Responsibility for Who We 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DE4F70-5CD7-4102-BE13-06D02369B554}"/>
              </a:ext>
            </a:extLst>
          </p:cNvPr>
          <p:cNvSpPr txBox="1"/>
          <p:nvPr/>
        </p:nvSpPr>
        <p:spPr>
          <a:xfrm>
            <a:off x="354563" y="1903445"/>
            <a:ext cx="11476653" cy="4002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latin typeface="Segoe UI" panose="020B0502040204020203" pitchFamily="34" charset="0"/>
                <a:ea typeface="Noto Sans" panose="020B0502040504020204" pitchFamily="34" charset="0"/>
              </a:rPr>
              <a:t> Society’s view</a:t>
            </a:r>
            <a:endParaRPr lang="en-US" sz="3000" dirty="0">
              <a:solidFill>
                <a:srgbClr val="21468C"/>
              </a:solidFill>
              <a:latin typeface="Noto Sans Med" panose="020B0602040504020204" pitchFamily="34"/>
              <a:ea typeface="Noto Sans Med" panose="020B0602040504020204" pitchFamily="34"/>
              <a:cs typeface="Noto Sans Med" panose="020B0602040504020204" pitchFamily="34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latin typeface="Segoe UI" panose="020B0502040204020203" pitchFamily="34" charset="0"/>
                <a:ea typeface="Noto Sans" panose="020B0502040504020204" pitchFamily="34" charset="0"/>
              </a:rPr>
              <a:t> Bible’s teaching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 </a:t>
            </a:r>
            <a:r>
              <a:rPr lang="en-US" sz="3000" dirty="0">
                <a:solidFill>
                  <a:srgbClr val="21468C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Luke 10:42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 </a:t>
            </a:r>
            <a:r>
              <a:rPr lang="en-US" sz="3000" dirty="0">
                <a:solidFill>
                  <a:srgbClr val="21468C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Joshua 24:15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 </a:t>
            </a:r>
            <a:r>
              <a:rPr lang="en-US" sz="3000" dirty="0">
                <a:solidFill>
                  <a:srgbClr val="21468C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1 Kings 18:21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 </a:t>
            </a:r>
            <a:r>
              <a:rPr lang="en-US" sz="3000" dirty="0">
                <a:solidFill>
                  <a:srgbClr val="21468C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Romans 12:2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 </a:t>
            </a:r>
            <a:r>
              <a:rPr lang="en-US" sz="3000" dirty="0">
                <a:solidFill>
                  <a:srgbClr val="21468C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Colossians 3:1-2</a:t>
            </a:r>
          </a:p>
        </p:txBody>
      </p:sp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2A4790D-02E5-4057-A011-3BD0CE1A3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748" y="1828800"/>
            <a:ext cx="7417468" cy="4327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8000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674616-65D5-4490-9193-93C2A57B6397}"/>
              </a:ext>
            </a:extLst>
          </p:cNvPr>
          <p:cNvSpPr txBox="1"/>
          <p:nvPr/>
        </p:nvSpPr>
        <p:spPr>
          <a:xfrm>
            <a:off x="0" y="655942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Richard Thetford									  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528A3E-9FD3-45C0-ACC3-0760A9BD79EB}"/>
              </a:ext>
            </a:extLst>
          </p:cNvPr>
          <p:cNvSpPr/>
          <p:nvPr/>
        </p:nvSpPr>
        <p:spPr>
          <a:xfrm>
            <a:off x="0" y="0"/>
            <a:ext cx="289249" cy="6559428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35C9E7-E4B3-418D-B97D-C907412B79E3}"/>
              </a:ext>
            </a:extLst>
          </p:cNvPr>
          <p:cNvSpPr/>
          <p:nvPr/>
        </p:nvSpPr>
        <p:spPr>
          <a:xfrm>
            <a:off x="11902751" y="0"/>
            <a:ext cx="289249" cy="6559428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958D9F-DE0A-4B6F-AA6F-FE5067FD1CB8}"/>
              </a:ext>
            </a:extLst>
          </p:cNvPr>
          <p:cNvSpPr/>
          <p:nvPr/>
        </p:nvSpPr>
        <p:spPr>
          <a:xfrm>
            <a:off x="0" y="0"/>
            <a:ext cx="12192000" cy="886408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F781E-538D-4E10-9107-337F819934A2}"/>
              </a:ext>
            </a:extLst>
          </p:cNvPr>
          <p:cNvSpPr/>
          <p:nvPr/>
        </p:nvSpPr>
        <p:spPr>
          <a:xfrm>
            <a:off x="0" y="6251650"/>
            <a:ext cx="12192000" cy="307778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1AB4CB-6B8D-4BE7-8303-03DA84FA8968}"/>
              </a:ext>
            </a:extLst>
          </p:cNvPr>
          <p:cNvSpPr/>
          <p:nvPr/>
        </p:nvSpPr>
        <p:spPr>
          <a:xfrm>
            <a:off x="354563" y="951722"/>
            <a:ext cx="11476653" cy="811764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320FDB-8680-48A4-A77E-D2867F90F237}"/>
              </a:ext>
            </a:extLst>
          </p:cNvPr>
          <p:cNvSpPr txBox="1"/>
          <p:nvPr/>
        </p:nvSpPr>
        <p:spPr>
          <a:xfrm>
            <a:off x="354563" y="1007705"/>
            <a:ext cx="11476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Noto Sans" panose="020B0502040504020204" pitchFamily="34" charset="0"/>
              </a:rPr>
              <a:t>Taking Responsibility for Who We 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DE4F70-5CD7-4102-BE13-06D02369B554}"/>
              </a:ext>
            </a:extLst>
          </p:cNvPr>
          <p:cNvSpPr txBox="1"/>
          <p:nvPr/>
        </p:nvSpPr>
        <p:spPr>
          <a:xfrm>
            <a:off x="354563" y="1903445"/>
            <a:ext cx="11476653" cy="4005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latin typeface="Segoe UI" panose="020B0502040204020203" pitchFamily="34" charset="0"/>
                <a:ea typeface="Noto Sans" panose="020B0502040504020204" pitchFamily="34" charset="0"/>
              </a:rPr>
              <a:t> Responsible for who we are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latin typeface="Segoe UI" panose="020B0502040204020203" pitchFamily="34" charset="0"/>
                <a:ea typeface="Noto Sans" panose="020B0502040504020204" pitchFamily="34" charset="0"/>
              </a:rPr>
              <a:t> We are able to choose: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" panose="020B0502040204020203" pitchFamily="34" charset="0"/>
                <a:ea typeface="Noto Sans" panose="020B0502040504020204" pitchFamily="34" charset="0"/>
                <a:cs typeface="Noto Sans Med" panose="020B0602040504020204" pitchFamily="34"/>
              </a:rPr>
              <a:t> Thoughts, decisions, emotions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" panose="020B0502040204020203" pitchFamily="34" charset="0"/>
                <a:ea typeface="Noto Sans" panose="020B0502040504020204" pitchFamily="34" charset="0"/>
                <a:cs typeface="Noto Sans Med" panose="020B0602040504020204" pitchFamily="34"/>
              </a:rPr>
              <a:t> Knowledge, aptitudes, skills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" panose="020B0502040204020203" pitchFamily="34" charset="0"/>
                <a:ea typeface="Noto Sans" panose="020B0502040504020204" pitchFamily="34" charset="0"/>
                <a:cs typeface="Noto Sans Med" panose="020B0602040504020204" pitchFamily="34"/>
              </a:rPr>
              <a:t> Beliefs, attitudes, values, ideals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" panose="020B0502040204020203" pitchFamily="34" charset="0"/>
                <a:ea typeface="Noto Sans" panose="020B0502040504020204" pitchFamily="34" charset="0"/>
                <a:cs typeface="Noto Sans Med" panose="020B0602040504020204" pitchFamily="34"/>
              </a:rPr>
              <a:t> Personality, reputation, character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" panose="020B0502040204020203" pitchFamily="34" charset="0"/>
                <a:ea typeface="Noto Sans" panose="020B0502040504020204" pitchFamily="34" charset="0"/>
                <a:cs typeface="Noto Sans Med" panose="020B0602040504020204" pitchFamily="34"/>
              </a:rPr>
              <a:t> Eternal destiny and happiness</a:t>
            </a: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3ED537BD-EE33-4316-BCD2-8E2CC2CBAE22}"/>
              </a:ext>
            </a:extLst>
          </p:cNvPr>
          <p:cNvSpPr/>
          <p:nvPr/>
        </p:nvSpPr>
        <p:spPr>
          <a:xfrm>
            <a:off x="7791061" y="2929812"/>
            <a:ext cx="3760237" cy="2369976"/>
          </a:xfrm>
          <a:prstGeom prst="horizontalScroll">
            <a:avLst/>
          </a:prstGeom>
          <a:solidFill>
            <a:schemeClr val="tx1"/>
          </a:solidFill>
          <a:ln w="19050">
            <a:solidFill>
              <a:schemeClr val="accent1">
                <a:lumMod val="25000"/>
                <a:lumOff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2"/>
                </a:solidFill>
              </a:ln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0712A4-D584-4F43-B44D-9F34A8D637F9}"/>
              </a:ext>
            </a:extLst>
          </p:cNvPr>
          <p:cNvSpPr txBox="1"/>
          <p:nvPr/>
        </p:nvSpPr>
        <p:spPr>
          <a:xfrm>
            <a:off x="8210939" y="3620278"/>
            <a:ext cx="3191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Ecclesiastes 11:9-10</a:t>
            </a:r>
          </a:p>
        </p:txBody>
      </p:sp>
    </p:spTree>
    <p:extLst>
      <p:ext uri="{BB962C8B-B14F-4D97-AF65-F5344CB8AC3E}">
        <p14:creationId xmlns:p14="http://schemas.microsoft.com/office/powerpoint/2010/main" val="261794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674616-65D5-4490-9193-93C2A57B6397}"/>
              </a:ext>
            </a:extLst>
          </p:cNvPr>
          <p:cNvSpPr txBox="1"/>
          <p:nvPr/>
        </p:nvSpPr>
        <p:spPr>
          <a:xfrm>
            <a:off x="0" y="655942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Richard Thetford									  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528A3E-9FD3-45C0-ACC3-0760A9BD79EB}"/>
              </a:ext>
            </a:extLst>
          </p:cNvPr>
          <p:cNvSpPr/>
          <p:nvPr/>
        </p:nvSpPr>
        <p:spPr>
          <a:xfrm>
            <a:off x="0" y="0"/>
            <a:ext cx="289249" cy="6559428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35C9E7-E4B3-418D-B97D-C907412B79E3}"/>
              </a:ext>
            </a:extLst>
          </p:cNvPr>
          <p:cNvSpPr/>
          <p:nvPr/>
        </p:nvSpPr>
        <p:spPr>
          <a:xfrm>
            <a:off x="11902751" y="0"/>
            <a:ext cx="289249" cy="6559428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958D9F-DE0A-4B6F-AA6F-FE5067FD1CB8}"/>
              </a:ext>
            </a:extLst>
          </p:cNvPr>
          <p:cNvSpPr/>
          <p:nvPr/>
        </p:nvSpPr>
        <p:spPr>
          <a:xfrm>
            <a:off x="0" y="0"/>
            <a:ext cx="12192000" cy="886408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F781E-538D-4E10-9107-337F819934A2}"/>
              </a:ext>
            </a:extLst>
          </p:cNvPr>
          <p:cNvSpPr/>
          <p:nvPr/>
        </p:nvSpPr>
        <p:spPr>
          <a:xfrm>
            <a:off x="0" y="6251650"/>
            <a:ext cx="12192000" cy="307778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1AB4CB-6B8D-4BE7-8303-03DA84FA8968}"/>
              </a:ext>
            </a:extLst>
          </p:cNvPr>
          <p:cNvSpPr/>
          <p:nvPr/>
        </p:nvSpPr>
        <p:spPr>
          <a:xfrm>
            <a:off x="354563" y="951722"/>
            <a:ext cx="11476653" cy="811764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320FDB-8680-48A4-A77E-D2867F90F237}"/>
              </a:ext>
            </a:extLst>
          </p:cNvPr>
          <p:cNvSpPr txBox="1"/>
          <p:nvPr/>
        </p:nvSpPr>
        <p:spPr>
          <a:xfrm>
            <a:off x="354563" y="1007705"/>
            <a:ext cx="11476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Noto Sans" panose="020B0502040504020204" pitchFamily="34" charset="0"/>
              </a:rPr>
              <a:t>Being Who We Are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DE4F70-5CD7-4102-BE13-06D02369B554}"/>
              </a:ext>
            </a:extLst>
          </p:cNvPr>
          <p:cNvSpPr txBox="1"/>
          <p:nvPr/>
        </p:nvSpPr>
        <p:spPr>
          <a:xfrm>
            <a:off x="354563" y="1903445"/>
            <a:ext cx="11476653" cy="2306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200" b="1" dirty="0">
                <a:latin typeface="Segoe UI" panose="020B0502040204020203" pitchFamily="34" charset="0"/>
                <a:ea typeface="Noto Sans" panose="020B0502040504020204" pitchFamily="34" charset="0"/>
              </a:rPr>
              <a:t> Happiness and joy come from integrity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 </a:t>
            </a:r>
            <a:r>
              <a:rPr lang="en-US" sz="3000" dirty="0">
                <a:solidFill>
                  <a:srgbClr val="21468C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John 13:17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 </a:t>
            </a:r>
            <a:r>
              <a:rPr lang="en-US" sz="3000" dirty="0">
                <a:solidFill>
                  <a:srgbClr val="21468C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James 1:25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3000" dirty="0"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 </a:t>
            </a:r>
            <a:r>
              <a:rPr lang="en-US" sz="3000" dirty="0">
                <a:solidFill>
                  <a:srgbClr val="21468C"/>
                </a:solidFill>
                <a:latin typeface="Segoe UI Semibold" panose="020B0702040204020203" pitchFamily="34" charset="0"/>
                <a:ea typeface="Noto Sans Med" panose="020B0602040504020204" pitchFamily="34"/>
                <a:cs typeface="Segoe UI Semibold" panose="020B0702040204020203" pitchFamily="34" charset="0"/>
              </a:rPr>
              <a:t>James 4:17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104F99-5FF7-4A9D-A7FB-B2BC3A269E0A}"/>
              </a:ext>
            </a:extLst>
          </p:cNvPr>
          <p:cNvSpPr/>
          <p:nvPr/>
        </p:nvSpPr>
        <p:spPr>
          <a:xfrm>
            <a:off x="578498" y="4349485"/>
            <a:ext cx="8341567" cy="1687421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09EEFE-61AF-4083-B6D1-DAE24024E755}"/>
              </a:ext>
            </a:extLst>
          </p:cNvPr>
          <p:cNvSpPr txBox="1"/>
          <p:nvPr/>
        </p:nvSpPr>
        <p:spPr>
          <a:xfrm>
            <a:off x="578498" y="4525342"/>
            <a:ext cx="8341567" cy="1318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>
                <a:solidFill>
                  <a:srgbClr val="FFC000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“To thine own self be true”</a:t>
            </a:r>
          </a:p>
          <a:p>
            <a:pPr algn="ctr">
              <a:lnSpc>
                <a:spcPct val="130000"/>
              </a:lnSpc>
            </a:pPr>
            <a:r>
              <a:rPr lang="en-US" sz="3200" dirty="0">
                <a:solidFill>
                  <a:schemeClr val="bg1"/>
                </a:solidFill>
                <a:latin typeface="Noto Sans Med" panose="020B0602040504020204" pitchFamily="34"/>
                <a:ea typeface="Noto Sans Med" panose="020B0602040504020204" pitchFamily="34"/>
                <a:cs typeface="Noto Sans Med" panose="020B0602040504020204" pitchFamily="34"/>
              </a:rPr>
              <a:t>We need to be the very best “WE” can be</a:t>
            </a:r>
          </a:p>
        </p:txBody>
      </p:sp>
      <p:pic>
        <p:nvPicPr>
          <p:cNvPr id="14" name="Picture 13" descr="A close up of a flower&#10;&#10;Description automatically generated">
            <a:extLst>
              <a:ext uri="{FF2B5EF4-FFF2-40B4-BE49-F238E27FC236}">
                <a16:creationId xmlns:a16="http://schemas.microsoft.com/office/drawing/2014/main" id="{470A16B5-EB7B-4519-B1A9-250751B08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1600" y="1828800"/>
            <a:ext cx="2839616" cy="4374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729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674616-65D5-4490-9193-93C2A57B6397}"/>
              </a:ext>
            </a:extLst>
          </p:cNvPr>
          <p:cNvSpPr txBox="1"/>
          <p:nvPr/>
        </p:nvSpPr>
        <p:spPr>
          <a:xfrm>
            <a:off x="0" y="6559428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Richard Thetford									                www.thetfordcountry.com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528A3E-9FD3-45C0-ACC3-0760A9BD79EB}"/>
              </a:ext>
            </a:extLst>
          </p:cNvPr>
          <p:cNvSpPr/>
          <p:nvPr/>
        </p:nvSpPr>
        <p:spPr>
          <a:xfrm>
            <a:off x="0" y="0"/>
            <a:ext cx="289249" cy="6559428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935C9E7-E4B3-418D-B97D-C907412B79E3}"/>
              </a:ext>
            </a:extLst>
          </p:cNvPr>
          <p:cNvSpPr/>
          <p:nvPr/>
        </p:nvSpPr>
        <p:spPr>
          <a:xfrm>
            <a:off x="11902751" y="0"/>
            <a:ext cx="289249" cy="6559428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958D9F-DE0A-4B6F-AA6F-FE5067FD1CB8}"/>
              </a:ext>
            </a:extLst>
          </p:cNvPr>
          <p:cNvSpPr/>
          <p:nvPr/>
        </p:nvSpPr>
        <p:spPr>
          <a:xfrm>
            <a:off x="0" y="0"/>
            <a:ext cx="12192000" cy="886408"/>
          </a:xfrm>
          <a:prstGeom prst="rect">
            <a:avLst/>
          </a:prstGeom>
          <a:solidFill>
            <a:schemeClr val="accent1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8BF781E-538D-4E10-9107-337F819934A2}"/>
              </a:ext>
            </a:extLst>
          </p:cNvPr>
          <p:cNvSpPr/>
          <p:nvPr/>
        </p:nvSpPr>
        <p:spPr>
          <a:xfrm>
            <a:off x="0" y="6251650"/>
            <a:ext cx="12192000" cy="307778"/>
          </a:xfrm>
          <a:prstGeom prst="rect">
            <a:avLst/>
          </a:prstGeom>
          <a:solidFill>
            <a:srgbClr val="214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1AB4CB-6B8D-4BE7-8303-03DA84FA8968}"/>
              </a:ext>
            </a:extLst>
          </p:cNvPr>
          <p:cNvSpPr/>
          <p:nvPr/>
        </p:nvSpPr>
        <p:spPr>
          <a:xfrm>
            <a:off x="354563" y="951722"/>
            <a:ext cx="11476653" cy="811764"/>
          </a:xfrm>
          <a:prstGeom prst="rect">
            <a:avLst/>
          </a:prstGeom>
          <a:solidFill>
            <a:schemeClr val="accent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320FDB-8680-48A4-A77E-D2867F90F237}"/>
              </a:ext>
            </a:extLst>
          </p:cNvPr>
          <p:cNvSpPr txBox="1"/>
          <p:nvPr/>
        </p:nvSpPr>
        <p:spPr>
          <a:xfrm>
            <a:off x="354563" y="1007705"/>
            <a:ext cx="114766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ea typeface="Noto Sans" panose="020B0502040504020204" pitchFamily="34" charset="0"/>
              </a:rPr>
              <a:t>Conclusion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DE4F70-5CD7-4102-BE13-06D02369B554}"/>
              </a:ext>
            </a:extLst>
          </p:cNvPr>
          <p:cNvSpPr txBox="1"/>
          <p:nvPr/>
        </p:nvSpPr>
        <p:spPr>
          <a:xfrm>
            <a:off x="354563" y="1903445"/>
            <a:ext cx="11476653" cy="1686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latin typeface="Segoe UI" panose="020B0502040204020203" pitchFamily="34" charset="0"/>
                <a:ea typeface="Noto Sans" panose="020B0502040504020204" pitchFamily="34" charset="0"/>
              </a:rPr>
              <a:t>“If a man hasn’t discovered something that</a:t>
            </a:r>
            <a:br>
              <a:rPr lang="en-US" sz="3200" b="1" dirty="0">
                <a:latin typeface="Segoe UI" panose="020B0502040204020203" pitchFamily="34" charset="0"/>
                <a:ea typeface="Noto Sans" panose="020B0502040504020204" pitchFamily="34" charset="0"/>
              </a:rPr>
            </a:br>
            <a:r>
              <a:rPr lang="en-US" sz="3200" b="1" dirty="0">
                <a:latin typeface="Segoe UI" panose="020B0502040204020203" pitchFamily="34" charset="0"/>
                <a:ea typeface="Noto Sans" panose="020B0502040504020204" pitchFamily="34" charset="0"/>
              </a:rPr>
              <a:t>he will die for, he isn’t fit to live”</a:t>
            </a:r>
          </a:p>
          <a:p>
            <a:pPr algn="r">
              <a:lnSpc>
                <a:spcPct val="120000"/>
              </a:lnSpc>
            </a:pPr>
            <a:r>
              <a:rPr lang="en-US" sz="2400" dirty="0">
                <a:latin typeface="Segoe UI" panose="020B0502040204020203" pitchFamily="34" charset="0"/>
                <a:ea typeface="Noto Sans" panose="020B0502040504020204" pitchFamily="34" charset="0"/>
              </a:rPr>
              <a:t>--- Martin Luther King Jr.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E104F99-5FF7-4A9D-A7FB-B2BC3A269E0A}"/>
              </a:ext>
            </a:extLst>
          </p:cNvPr>
          <p:cNvSpPr/>
          <p:nvPr/>
        </p:nvSpPr>
        <p:spPr>
          <a:xfrm>
            <a:off x="578498" y="3687011"/>
            <a:ext cx="11035004" cy="1687421"/>
          </a:xfrm>
          <a:prstGeom prst="roundRect">
            <a:avLst/>
          </a:prstGeom>
          <a:solidFill>
            <a:schemeClr val="accent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09EEFE-61AF-4083-B6D1-DAE24024E755}"/>
              </a:ext>
            </a:extLst>
          </p:cNvPr>
          <p:cNvSpPr txBox="1"/>
          <p:nvPr/>
        </p:nvSpPr>
        <p:spPr>
          <a:xfrm>
            <a:off x="578498" y="3685589"/>
            <a:ext cx="11035003" cy="16521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>
                <a:solidFill>
                  <a:srgbClr val="FFC000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“Would the little boy you were</a:t>
            </a:r>
            <a:br>
              <a:rPr lang="en-US" sz="2800" b="1" dirty="0">
                <a:solidFill>
                  <a:srgbClr val="FFC000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</a:br>
            <a:r>
              <a:rPr lang="en-US" sz="2800" b="1" dirty="0">
                <a:solidFill>
                  <a:srgbClr val="FFC000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be proud of the man you are?</a:t>
            </a:r>
          </a:p>
          <a:p>
            <a:pPr algn="r">
              <a:lnSpc>
                <a:spcPct val="130000"/>
              </a:lnSpc>
            </a:pPr>
            <a:r>
              <a:rPr lang="en-US" sz="2400" dirty="0">
                <a:solidFill>
                  <a:srgbClr val="FFC000"/>
                </a:solidFill>
                <a:latin typeface="Segoe UI" panose="020B0502040204020203" pitchFamily="34" charset="0"/>
                <a:ea typeface="Noto Sans" panose="020B0502040504020204" pitchFamily="34" charset="0"/>
                <a:cs typeface="Noto Sans Med" panose="020B0602040504020204" pitchFamily="34"/>
              </a:rPr>
              <a:t>--- Walt Disney</a:t>
            </a:r>
            <a:endParaRPr lang="en-US" sz="2400" dirty="0">
              <a:solidFill>
                <a:schemeClr val="bg1"/>
              </a:solidFill>
              <a:latin typeface="Noto Sans Med" panose="020B0602040504020204" pitchFamily="34"/>
              <a:ea typeface="Noto Sans Med" panose="020B0602040504020204" pitchFamily="34"/>
              <a:cs typeface="Noto Sans Med" panose="020B0602040504020204" pitchFamily="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E554DB-8540-4FE7-932A-1D2F71D3EBFB}"/>
              </a:ext>
            </a:extLst>
          </p:cNvPr>
          <p:cNvSpPr txBox="1"/>
          <p:nvPr/>
        </p:nvSpPr>
        <p:spPr>
          <a:xfrm>
            <a:off x="289249" y="5505059"/>
            <a:ext cx="116135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Segoe UI" panose="020B0502040204020203" pitchFamily="34" charset="0"/>
                <a:ea typeface="Noto Sans" panose="020B0502040504020204" pitchFamily="34" charset="0"/>
              </a:rPr>
              <a:t>Ecclesiastes 12:1</a:t>
            </a:r>
          </a:p>
        </p:txBody>
      </p:sp>
    </p:spTree>
    <p:extLst>
      <p:ext uri="{BB962C8B-B14F-4D97-AF65-F5344CB8AC3E}">
        <p14:creationId xmlns:p14="http://schemas.microsoft.com/office/powerpoint/2010/main" val="2792853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Custom 11">
      <a:dk1>
        <a:sysClr val="windowText" lastClr="000000"/>
      </a:dk1>
      <a:lt1>
        <a:srgbClr val="FFFFFF"/>
      </a:lt1>
      <a:dk2>
        <a:srgbClr val="00BBFF"/>
      </a:dk2>
      <a:lt2>
        <a:srgbClr val="FFAA27"/>
      </a:lt2>
      <a:accent1>
        <a:srgbClr val="001431"/>
      </a:accent1>
      <a:accent2>
        <a:srgbClr val="D14C00"/>
      </a:accent2>
      <a:accent3>
        <a:srgbClr val="142F5C"/>
      </a:accent3>
      <a:accent4>
        <a:srgbClr val="FFC000"/>
      </a:accent4>
      <a:accent5>
        <a:srgbClr val="5E441C"/>
      </a:accent5>
      <a:accent6>
        <a:srgbClr val="149F2F"/>
      </a:accent6>
      <a:hlink>
        <a:srgbClr val="00BBFF"/>
      </a:hlink>
      <a:folHlink>
        <a:srgbClr val="00BBFF"/>
      </a:folHlink>
    </a:clrScheme>
    <a:fontScheme name="Custom 12">
      <a:majorFont>
        <a:latin typeface="Book Antiqua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bg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M33968143_Colorful abstract pitch deck_SL_V1.potx" id="{82DEFF5A-EF7C-4DEA-909F-5E1EA892F8BB}" vid="{E161E2B0-1454-45FC-8BCB-8D4146D2D29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48EA396-5485-4BE7-B653-403710320F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2A88D8-11C9-4E54-8CC3-A25581E9EC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C0C431E4-CEEE-4471-A938-06556DE848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Colorful abstract pitch deck(2)</Template>
  <TotalTime>0</TotalTime>
  <Words>409</Words>
  <Application>Microsoft Office PowerPoint</Application>
  <PresentationFormat>Widescreen</PresentationFormat>
  <Paragraphs>62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Book Antiqua</vt:lpstr>
      <vt:lpstr>Calibri</vt:lpstr>
      <vt:lpstr>Franklin Gothic Book</vt:lpstr>
      <vt:lpstr>Noto Sans Med</vt:lpstr>
      <vt:lpstr>Segoe UI</vt:lpstr>
      <vt:lpstr>Segoe UI Semibold</vt:lpstr>
      <vt:lpstr>Wingdings</vt:lpstr>
      <vt:lpstr>Office Theme</vt:lpstr>
      <vt:lpstr>Who We 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2019-11-20T21:21:22Z</dcterms:created>
  <dcterms:modified xsi:type="dcterms:W3CDTF">2021-03-07T19:38:29Z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