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9290050" cy="7004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D5D000"/>
    <a:srgbClr val="F47A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r>
              <a:rPr lang="en-US"/>
              <a:t>Who Was Responsible for Killing Jesus?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r>
              <a:rPr lang="en-US"/>
              <a:t>Richard Thetford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2563" y="6651625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577BB571-F58B-48F8-9C11-565876F384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Who Was Responsible for Killing Jesus?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2563" y="0"/>
            <a:ext cx="40259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25463"/>
            <a:ext cx="3502025" cy="2625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7400"/>
            <a:ext cx="743267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3213"/>
            <a:ext cx="40259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Richard Thetford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2563" y="6653213"/>
            <a:ext cx="40259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34BA47-E25C-4D97-95B2-26548249D3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Who Was Responsible for Killing Jesus?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Richard Thetford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652F7-0253-4591-A8F0-82360AA231D5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4F591-8F8B-42DB-AA82-AC34F464B5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529B-1032-436A-B874-AB8A0A49D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A5969-B584-4816-AF51-603A95BF0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D4115-B232-4AC3-B5C1-A904C43C02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A8F6C-CE93-45E7-93AE-B976F8490B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8FAA7-0E65-4910-AF49-592787EBB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070B1-5873-474C-9D5A-ABFF10B93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3E28A-208B-40F1-984F-D87BDC193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B0559-1CC4-405E-B8B4-7214A2458B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F0542-A335-492E-BE64-8081E3F56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B9AD7-CA5E-40A1-A551-73CB6EF0C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3A72EE-DEBE-488B-BFFA-8FBCBFC7E0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1413"/>
            <a:ext cx="8382000" cy="533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8229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47A00"/>
                    </a:gs>
                    <a:gs pos="50000">
                      <a:srgbClr val="D5D000"/>
                    </a:gs>
                    <a:gs pos="100000">
                      <a:srgbClr val="F47A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FF000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Was Responsible For Killing Jesus?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6875"/>
            <a:ext cx="4495800" cy="62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914400" y="4800600"/>
            <a:ext cx="3352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Were Responsible For Killing Jesus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838200" y="1524000"/>
            <a:ext cx="3505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Death of Jesus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800600" y="381000"/>
            <a:ext cx="3810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Jews had no authority to put one to death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John 18:28-31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Pilate gave orders for Christ to be crucified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John 19:16-18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Roman soldiers carried out the actual crucifixion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Matthew 27:26-31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6875"/>
            <a:ext cx="4495800" cy="62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14400" y="4799013"/>
            <a:ext cx="3276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Jews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Were Responsible For Killing Jesus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838200" y="1538288"/>
            <a:ext cx="350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Death of Jesus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800600" y="381000"/>
            <a:ext cx="3810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Jews carried the greater guilt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John 19:10-15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Jews accepted responsibility for their actions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Matthew 27:22-25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laid blame for Jesus’ death on the Jews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2:14-15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724400" y="5257800"/>
            <a:ext cx="388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FF9900"/>
                </a:solidFill>
                <a:latin typeface="+mj-lt"/>
                <a:cs typeface="Times New Roman" pitchFamily="18" charset="0"/>
              </a:rPr>
              <a:t>“...On you may come all the righteous blood shed on the earth.”</a:t>
            </a:r>
            <a:r>
              <a:rPr lang="en-US" sz="2400" dirty="0">
                <a:latin typeface="+mj-lt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(Matt 23:32-36)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  <p:bldP spid="5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6875"/>
            <a:ext cx="4876800" cy="62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62000" y="4875213"/>
            <a:ext cx="4038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God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Was Responsible For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Allowing</a:t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Jesus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’ Death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14400" y="1538288"/>
            <a:ext cx="373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Death of Jesus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876800" y="381000"/>
            <a:ext cx="3810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 was according to the Father’s purpose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Note Peter’s sermon on Pentecost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FF00"/>
                </a:solidFill>
                <a:latin typeface="+mj-lt"/>
                <a:cs typeface="Arial" pitchFamily="34" charset="0"/>
              </a:rPr>
              <a:t>Acts 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2:22-23</a:t>
            </a:r>
            <a:br>
              <a:rPr lang="en-US" sz="2400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+mj-lt"/>
                <a:cs typeface="Arial" pitchFamily="34" charset="0"/>
              </a:rPr>
              <a:t>Acts 4:27-28</a:t>
            </a:r>
            <a:endParaRPr lang="en-US" sz="2400" b="1" dirty="0">
              <a:solidFill>
                <a:srgbClr val="FFFF00"/>
              </a:solidFill>
              <a:latin typeface="+mj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Jesus was delivered by the determined purpose and foreknowledge of God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6875"/>
            <a:ext cx="4876800" cy="62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85800" y="4875213"/>
            <a:ext cx="4038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Jesus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Himself Was Responsible For His Own Death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914400" y="1538288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Death of Jesus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953000" y="381000"/>
            <a:ext cx="3810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Jesus had the power to deliver Himself – yet it was His own will that He die for the sins of the world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John 10:11-18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came to minister and to give His life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Matthew 20:28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became obedient to death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Philippians 2:8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6875"/>
            <a:ext cx="4419600" cy="623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33400" y="4800600"/>
            <a:ext cx="4038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You and I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Are Responsible For Killing Jesus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85800" y="1538288"/>
            <a:ext cx="373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Death of Jesus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419600" y="381000"/>
            <a:ext cx="4419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 was bruised because of our iniquities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Isaiah 53:5, 8, 10-12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 Peter 2:24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Hebrews 9:25-28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Hebrews 10:10-14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Those who refuse to obey, consider the death of Jesus as unholy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Hebrews 10:26-29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unfaithful crucify Him again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Hebrews 6:4-6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1413"/>
            <a:ext cx="8382000" cy="533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8229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47A00"/>
                    </a:gs>
                    <a:gs pos="50000">
                      <a:srgbClr val="D5D000"/>
                    </a:gs>
                    <a:gs pos="100000">
                      <a:srgbClr val="F47A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FF000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Who Was Responsible For Killing Jesus?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81000" y="1295400"/>
            <a:ext cx="8382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Romans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crucified Him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FontTx/>
              <a:buChar char="•"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Jews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demanded that He die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God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sent His Son to die for us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Jesus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willingly died to redeem us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from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All of us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because we are sinners, must bear responsibility for Jesus’ death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299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Richie Thetford</dc:creator>
  <cp:lastModifiedBy>Richard Thetford</cp:lastModifiedBy>
  <cp:revision>19</cp:revision>
  <dcterms:created xsi:type="dcterms:W3CDTF">2004-02-19T16:36:54Z</dcterms:created>
  <dcterms:modified xsi:type="dcterms:W3CDTF">2011-06-06T02:41:28Z</dcterms:modified>
</cp:coreProperties>
</file>