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8A5C00"/>
    <a:srgbClr val="FFCC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8B06C-1095-4437-BEBA-51D75A518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3FCAE2-81EC-4725-B2FA-B04A6CAD6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2A6B9-89A1-46F4-BAAF-BAE0CC14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B97DC-3CCE-4E35-9A09-5191B0762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7E12F-B218-472A-B317-2A5F4AF0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2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B9C26-AE94-4CE9-8B65-0E8FB0DA1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5A62E5-C9FB-41B0-B6E1-30B192C85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400E0-151E-46DB-BA2A-57C34B5A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00213-B1C9-4A52-AEB7-219E5BA7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A22F9-4F10-465D-813D-9C9550A7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AD8D0A-8CDA-49EE-9C82-B3624C68C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7710EC-B91A-4879-9960-6AC2DC546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8EFC4-CB2A-4D59-86A7-1DC3094D1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375C-34EC-4494-A264-BEC0BC7A8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1D215-EA41-4FE8-B2D9-CE3A4A9F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6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C3908-5447-43CA-8FFB-BDB982C8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22EAB-6CD3-4363-8E18-5908E3D8E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3C591-269B-49A1-95AA-DC797DF88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D353F-E5A5-4EA6-B354-33E58517C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9AEDF-B96E-4F4C-898C-99A06F5E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3342F-DA1D-42CC-B4BC-4EEA3C3D2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757BB-0D90-4D38-ADC3-CED64364D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31681-9AD1-41DC-9A9B-4C08A68F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04C07-7C71-45D3-AC52-7F64AB72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F7F66-BA65-451B-97C1-C25844CC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F825F-65DE-4FB7-A9CD-5B7254AC8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E1FCA-152C-43D9-AC81-93A8B5C71D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12564-AC1A-450E-A8C2-708F1F61C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946BA-2EFF-416C-ADC5-209C06073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60DDFF-3AC5-4AAC-9406-C3A04D5BA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69629-F668-46C9-812E-589B1293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9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E3F07-CC7B-49D2-8129-2B19EDF92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A58E1-1496-4C38-B7A7-A9B1C7A19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3C83E-265F-418D-9B2B-7AC54DD7F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2DB230-212D-43D4-9CFA-E71B82BE1C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F3334-7722-4714-88DB-58FB4E8B29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705D6-40D6-4C41-ABCC-D1BD2D91A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C1EEB9-EDDF-45F1-BC1C-AB80770C3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074E6F-E531-4A89-9FC1-85475E128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1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F7A7-E179-4B3B-A78A-6F2B8656A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915177-D437-4A32-992C-31C0A8A60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4EA810-E80A-43D4-9321-7F4DDB292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8F891B-9ADD-4912-A591-FD355A4A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C389F3-AA85-4097-ACBE-0D262103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BEADE1-26AC-4210-A168-A030DAC42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AFAD1-7DAC-4697-B2CD-569425B78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1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89459-0B8F-47D5-885D-E8B5FCDC1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D05CD-DC8B-49C4-9663-F2FD82038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E6BC0-66CE-4E78-8696-DC39CA6F0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10CBA-D4BD-4D5D-ABE3-492C1EB5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C7F77-E5F7-4955-8E96-014A2B9C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73F49-58B7-422F-8157-EDB8312A7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3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9E9D-DA1A-4D27-9F71-ABE906A8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FE0C0F-C7CA-486F-9D76-4EC83C3FB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4D956-BE6F-43BB-8A50-FD3037AE1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26461-A239-4423-8F3A-15B21E27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AE273-576A-4828-99A9-082F611CE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9780E-367E-49E6-AEAC-22082A91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0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44068A-000C-4E44-A2DB-BE8A5DAEC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9E242-035F-489E-BB67-6DA9DC6D2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ED97E-B459-42E7-A000-B8471BF9D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CB3A9-2BEE-48C9-82BE-3E7634482C3A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753D-5E62-440F-9E46-44F0F9C5D8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58427-2CDA-4ECA-9EB9-55DB13367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144AA-6E46-4CFA-8845-45F58C0D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5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07BDC3-6268-424B-A12E-BC9CD44F1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3C4240-7160-4250-9F91-C5E78EE11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4673" y="198635"/>
            <a:ext cx="7495592" cy="977025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Who Can Be Saved?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5C8CF3-C2BF-42AE-A7C2-D8471EAB2D58}"/>
              </a:ext>
            </a:extLst>
          </p:cNvPr>
          <p:cNvSpPr txBox="1"/>
          <p:nvPr/>
        </p:nvSpPr>
        <p:spPr>
          <a:xfrm>
            <a:off x="0" y="655008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0129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00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9F4C9-E7D4-4832-A2C1-B7918882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80" y="365126"/>
            <a:ext cx="11588620" cy="866516"/>
          </a:xfrm>
          <a:solidFill>
            <a:srgbClr val="8A5C0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Who Cannot Be Saved?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642C2-7DF7-4943-ADAA-967258819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1460500"/>
            <a:ext cx="11588620" cy="47164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One who makes money their god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Timothy 6:9-10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immoral person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Galatians 5:19-21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self-righteous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5:20; 18:3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18:9-14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10:1-2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751323-747A-4564-8C05-8D0C5270A99D}"/>
              </a:ext>
            </a:extLst>
          </p:cNvPr>
          <p:cNvSpPr/>
          <p:nvPr/>
        </p:nvSpPr>
        <p:spPr>
          <a:xfrm>
            <a:off x="0" y="0"/>
            <a:ext cx="12192000" cy="23018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39F2D3-10F7-4C91-954F-41950A8EB820}"/>
              </a:ext>
            </a:extLst>
          </p:cNvPr>
          <p:cNvSpPr txBox="1"/>
          <p:nvPr/>
        </p:nvSpPr>
        <p:spPr>
          <a:xfrm>
            <a:off x="0" y="655008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D0B20B-8490-4A3C-BF45-F75C1944BE09}"/>
              </a:ext>
            </a:extLst>
          </p:cNvPr>
          <p:cNvSpPr/>
          <p:nvPr/>
        </p:nvSpPr>
        <p:spPr>
          <a:xfrm>
            <a:off x="0" y="6321231"/>
            <a:ext cx="12192000" cy="23018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A934DD-3AB8-425B-8024-8051659BD5CF}"/>
              </a:ext>
            </a:extLst>
          </p:cNvPr>
          <p:cNvSpPr/>
          <p:nvPr/>
        </p:nvSpPr>
        <p:spPr>
          <a:xfrm>
            <a:off x="0" y="0"/>
            <a:ext cx="158620" cy="655008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D9E870-2B7B-4DE8-802F-15EDC28B2F4C}"/>
              </a:ext>
            </a:extLst>
          </p:cNvPr>
          <p:cNvSpPr/>
          <p:nvPr/>
        </p:nvSpPr>
        <p:spPr>
          <a:xfrm>
            <a:off x="12030270" y="0"/>
            <a:ext cx="158620" cy="655008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Diagram&#10;&#10;Description automatically generated">
            <a:extLst>
              <a:ext uri="{FF2B5EF4-FFF2-40B4-BE49-F238E27FC236}">
                <a16:creationId xmlns:a16="http://schemas.microsoft.com/office/drawing/2014/main" id="{FD4ABD41-188C-4537-B868-DF156F516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090" y="2172966"/>
            <a:ext cx="5338665" cy="400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8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00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9F4C9-E7D4-4832-A2C1-B7918882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80" y="365126"/>
            <a:ext cx="11588620" cy="866516"/>
          </a:xfrm>
          <a:solidFill>
            <a:srgbClr val="8A5C0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Who Cannot Be Saved?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642C2-7DF7-4943-ADAA-967258819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1460500"/>
            <a:ext cx="11588620" cy="47164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uncharitable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James 1:27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He who turns away</a:t>
            </a:r>
            <a:b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from Jesus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6:66-67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4:11-12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751323-747A-4564-8C05-8D0C5270A99D}"/>
              </a:ext>
            </a:extLst>
          </p:cNvPr>
          <p:cNvSpPr/>
          <p:nvPr/>
        </p:nvSpPr>
        <p:spPr>
          <a:xfrm>
            <a:off x="0" y="0"/>
            <a:ext cx="12192000" cy="23018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39F2D3-10F7-4C91-954F-41950A8EB820}"/>
              </a:ext>
            </a:extLst>
          </p:cNvPr>
          <p:cNvSpPr txBox="1"/>
          <p:nvPr/>
        </p:nvSpPr>
        <p:spPr>
          <a:xfrm>
            <a:off x="0" y="655008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D0B20B-8490-4A3C-BF45-F75C1944BE09}"/>
              </a:ext>
            </a:extLst>
          </p:cNvPr>
          <p:cNvSpPr/>
          <p:nvPr/>
        </p:nvSpPr>
        <p:spPr>
          <a:xfrm>
            <a:off x="0" y="6321231"/>
            <a:ext cx="12192000" cy="23018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A934DD-3AB8-425B-8024-8051659BD5CF}"/>
              </a:ext>
            </a:extLst>
          </p:cNvPr>
          <p:cNvSpPr/>
          <p:nvPr/>
        </p:nvSpPr>
        <p:spPr>
          <a:xfrm>
            <a:off x="0" y="0"/>
            <a:ext cx="158620" cy="655008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D9E870-2B7B-4DE8-802F-15EDC28B2F4C}"/>
              </a:ext>
            </a:extLst>
          </p:cNvPr>
          <p:cNvSpPr/>
          <p:nvPr/>
        </p:nvSpPr>
        <p:spPr>
          <a:xfrm>
            <a:off x="12030270" y="0"/>
            <a:ext cx="158620" cy="655008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beach, person, standing, ocean&#10;&#10;Description automatically generated">
            <a:extLst>
              <a:ext uri="{FF2B5EF4-FFF2-40B4-BE49-F238E27FC236}">
                <a16:creationId xmlns:a16="http://schemas.microsoft.com/office/drawing/2014/main" id="{30123FC9-DDD3-48B6-A564-345F8D5E3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417" y="1364215"/>
            <a:ext cx="6456784" cy="484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58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00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9F4C9-E7D4-4832-A2C1-B7918882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80" y="365126"/>
            <a:ext cx="11588620" cy="866516"/>
          </a:xfrm>
          <a:solidFill>
            <a:srgbClr val="80800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Who Can Be Saved?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642C2-7DF7-4943-ADAA-967258819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1460500"/>
            <a:ext cx="11588620" cy="47164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obedient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James 2:14, 17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9:6; 16:30-33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one who will act now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Corinthians 6:2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9:4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12:16-20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751323-747A-4564-8C05-8D0C5270A99D}"/>
              </a:ext>
            </a:extLst>
          </p:cNvPr>
          <p:cNvSpPr/>
          <p:nvPr/>
        </p:nvSpPr>
        <p:spPr>
          <a:xfrm>
            <a:off x="0" y="0"/>
            <a:ext cx="12192000" cy="23018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39F2D3-10F7-4C91-954F-41950A8EB820}"/>
              </a:ext>
            </a:extLst>
          </p:cNvPr>
          <p:cNvSpPr txBox="1"/>
          <p:nvPr/>
        </p:nvSpPr>
        <p:spPr>
          <a:xfrm>
            <a:off x="0" y="655008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D0B20B-8490-4A3C-BF45-F75C1944BE09}"/>
              </a:ext>
            </a:extLst>
          </p:cNvPr>
          <p:cNvSpPr/>
          <p:nvPr/>
        </p:nvSpPr>
        <p:spPr>
          <a:xfrm>
            <a:off x="0" y="6321231"/>
            <a:ext cx="12192000" cy="23018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A934DD-3AB8-425B-8024-8051659BD5CF}"/>
              </a:ext>
            </a:extLst>
          </p:cNvPr>
          <p:cNvSpPr/>
          <p:nvPr/>
        </p:nvSpPr>
        <p:spPr>
          <a:xfrm>
            <a:off x="0" y="0"/>
            <a:ext cx="158620" cy="655008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D9E870-2B7B-4DE8-802F-15EDC28B2F4C}"/>
              </a:ext>
            </a:extLst>
          </p:cNvPr>
          <p:cNvSpPr/>
          <p:nvPr/>
        </p:nvSpPr>
        <p:spPr>
          <a:xfrm>
            <a:off x="12030270" y="0"/>
            <a:ext cx="158620" cy="655008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person&#10;&#10;Description automatically generated">
            <a:extLst>
              <a:ext uri="{FF2B5EF4-FFF2-40B4-BE49-F238E27FC236}">
                <a16:creationId xmlns:a16="http://schemas.microsoft.com/office/drawing/2014/main" id="{477B0A5D-1BC2-4C09-A214-A7DEBB04E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616" y="1399237"/>
            <a:ext cx="5999584" cy="477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17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00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9F4C9-E7D4-4832-A2C1-B7918882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80" y="365126"/>
            <a:ext cx="11588620" cy="866516"/>
          </a:xfrm>
          <a:solidFill>
            <a:srgbClr val="80800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Who Can Be Saved?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642C2-7DF7-4943-ADAA-967258819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1460500"/>
            <a:ext cx="11588620" cy="47164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merciful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5:7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one who seeks God now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Isaiah 55:6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God’s plan of salvation</a:t>
            </a:r>
          </a:p>
          <a:p>
            <a:pPr lvl="2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Hear, believe, repent, confess</a:t>
            </a:r>
            <a:b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baptized and live faithful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751323-747A-4564-8C05-8D0C5270A99D}"/>
              </a:ext>
            </a:extLst>
          </p:cNvPr>
          <p:cNvSpPr/>
          <p:nvPr/>
        </p:nvSpPr>
        <p:spPr>
          <a:xfrm>
            <a:off x="0" y="0"/>
            <a:ext cx="12192000" cy="23018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39F2D3-10F7-4C91-954F-41950A8EB820}"/>
              </a:ext>
            </a:extLst>
          </p:cNvPr>
          <p:cNvSpPr txBox="1"/>
          <p:nvPr/>
        </p:nvSpPr>
        <p:spPr>
          <a:xfrm>
            <a:off x="0" y="655008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D0B20B-8490-4A3C-BF45-F75C1944BE09}"/>
              </a:ext>
            </a:extLst>
          </p:cNvPr>
          <p:cNvSpPr/>
          <p:nvPr/>
        </p:nvSpPr>
        <p:spPr>
          <a:xfrm>
            <a:off x="0" y="6321231"/>
            <a:ext cx="12192000" cy="23018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A934DD-3AB8-425B-8024-8051659BD5CF}"/>
              </a:ext>
            </a:extLst>
          </p:cNvPr>
          <p:cNvSpPr/>
          <p:nvPr/>
        </p:nvSpPr>
        <p:spPr>
          <a:xfrm>
            <a:off x="0" y="0"/>
            <a:ext cx="158620" cy="655008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D9E870-2B7B-4DE8-802F-15EDC28B2F4C}"/>
              </a:ext>
            </a:extLst>
          </p:cNvPr>
          <p:cNvSpPr/>
          <p:nvPr/>
        </p:nvSpPr>
        <p:spPr>
          <a:xfrm>
            <a:off x="12030270" y="0"/>
            <a:ext cx="158620" cy="655008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19006231-6F41-44AA-A4D7-E36158155F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45" y="1375910"/>
            <a:ext cx="5411755" cy="480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47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201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Who Can Be Saved?</vt:lpstr>
      <vt:lpstr>Who Cannot Be Saved?</vt:lpstr>
      <vt:lpstr>Who Cannot Be Saved?</vt:lpstr>
      <vt:lpstr>Who Can Be Saved?</vt:lpstr>
      <vt:lpstr>Who Can Be Saved?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Can Be Saved?</dc:title>
  <dc:creator>Richard Thetford</dc:creator>
  <cp:lastModifiedBy>Richard Thetford</cp:lastModifiedBy>
  <cp:revision>11</cp:revision>
  <dcterms:created xsi:type="dcterms:W3CDTF">2020-11-13T19:27:22Z</dcterms:created>
  <dcterms:modified xsi:type="dcterms:W3CDTF">2021-05-30T18:53:14Z</dcterms:modified>
</cp:coreProperties>
</file>