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AFD7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94" autoAdjust="0"/>
  </p:normalViewPr>
  <p:slideViewPr>
    <p:cSldViewPr>
      <p:cViewPr varScale="1">
        <p:scale>
          <a:sx n="106" d="100"/>
          <a:sy n="106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2804-5D9D-43AC-A3E8-FFC6B108DB7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AE1F-EBC8-495B-BA30-88D6D5989F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562600"/>
            <a:ext cx="8534400" cy="609600"/>
          </a:xfrm>
        </p:spPr>
        <p:txBody>
          <a:bodyPr>
            <a:noAutofit/>
          </a:bodyPr>
          <a:lstStyle/>
          <a:p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17:11-19</a:t>
            </a:r>
          </a:p>
        </p:txBody>
      </p:sp>
      <p:sp>
        <p:nvSpPr>
          <p:cNvPr id="6" name="Rectangle 5"/>
          <p:cNvSpPr/>
          <p:nvPr/>
        </p:nvSpPr>
        <p:spPr>
          <a:xfrm>
            <a:off x="3771900" y="304800"/>
            <a:ext cx="4648200" cy="50292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Plain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66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187576"/>
            <a:ext cx="8534400" cy="1470025"/>
          </a:xfrm>
        </p:spPr>
        <p:txBody>
          <a:bodyPr>
            <a:normAutofit/>
          </a:bodyPr>
          <a:lstStyle/>
          <a:p>
            <a:r>
              <a:rPr lang="en-US" sz="7200" b="1" dirty="0">
                <a:ln w="285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Where Are The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0"/>
            <a:ext cx="76200" cy="68580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811000" y="0"/>
            <a:ext cx="76200" cy="68580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1443350" cy="838200"/>
          </a:xfrm>
        </p:spPr>
        <p:txBody>
          <a:bodyPr>
            <a:normAutofit/>
          </a:bodyPr>
          <a:lstStyle/>
          <a:p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 Lepers Healed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1967"/>
            <a:ext cx="10972800" cy="458098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Leprosy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Incurable by man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 separates us from God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Isaiah 59:1-2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 lepers cried for mercy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Jesus had the power to heal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7:25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of their faith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90055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203960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2435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11567962" cy="75451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238" y="6193381"/>
            <a:ext cx="11567962" cy="5814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7275" y="1631139"/>
            <a:ext cx="3175650" cy="4473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/>
          <p:cNvSpPr/>
          <p:nvPr/>
        </p:nvSpPr>
        <p:spPr>
          <a:xfrm>
            <a:off x="304800" y="1524000"/>
            <a:ext cx="11519550" cy="73144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1443350" cy="838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Facts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1967"/>
            <a:ext cx="10972800" cy="458098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showed gratitude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had the same disease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had the same condition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came to the same person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cried for the same thing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told to do the same thing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received the same blessing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b="1" dirty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returned – a Samaritan!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90055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203960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2435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11567962" cy="75451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238" y="6193381"/>
            <a:ext cx="11567962" cy="5814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524000"/>
            <a:ext cx="11519550" cy="73144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 descr="songpic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39200" y="1617576"/>
            <a:ext cx="2967107" cy="45037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3608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1443350" cy="838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Should Be Thankful For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1967"/>
            <a:ext cx="10972800" cy="4580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Names written in heaven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Revelation 21:27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10:20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Salvation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6:17-23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God sent His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die for us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5:8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2:9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90055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203960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2435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11567962" cy="75451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238" y="6193381"/>
            <a:ext cx="11567962" cy="5814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524000"/>
            <a:ext cx="11519550" cy="73144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Cross_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600200"/>
            <a:ext cx="4509150" cy="4517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1613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1443350" cy="838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Should Be Thankful For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1967"/>
            <a:ext cx="10972800" cy="4580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Temporal things we have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2:6-7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Philippians 4:19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8:6-7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Christian fellowship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Thessalonians 1:3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things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5:20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90055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203960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2435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11567962" cy="75451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238" y="6193381"/>
            <a:ext cx="11567962" cy="5814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524000"/>
            <a:ext cx="11519550" cy="73144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 descr="prayer_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94019" y="1591967"/>
            <a:ext cx="3130331" cy="457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646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1443350" cy="838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591967"/>
            <a:ext cx="7467600" cy="4580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results of ingratitude: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1:20-25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 mindful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blessings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thank God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for them!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6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90055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2039600" cy="609600"/>
          </a:xfrm>
          <a:prstGeom prst="rect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24350" y="609600"/>
            <a:ext cx="76200" cy="56388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11567962" cy="75451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238" y="6193381"/>
            <a:ext cx="11567962" cy="5814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524000"/>
            <a:ext cx="11519550" cy="73144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Jesus%20knocking%20at%20our%20do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0500" y="1652164"/>
            <a:ext cx="3531900" cy="4466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3962400" y="4403062"/>
            <a:ext cx="7772400" cy="1540538"/>
          </a:xfrm>
          <a:prstGeom prst="rect">
            <a:avLst/>
          </a:prstGeom>
          <a:solidFill>
            <a:srgbClr val="FFAFD7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38600" y="4419600"/>
            <a:ext cx="76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 w="19050"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“Behold, I stand </a:t>
            </a:r>
            <a:r>
              <a:rPr lang="en-US" sz="4400" b="1" dirty="0" smtClean="0">
                <a:ln w="19050"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  <a:p>
            <a:pPr algn="ctr"/>
            <a:r>
              <a:rPr lang="en-US" sz="4400" b="1" dirty="0" smtClean="0">
                <a:ln w="19050"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400" b="1" dirty="0">
                <a:ln w="19050">
                  <a:solidFill>
                    <a:schemeClr val="tx1"/>
                  </a:solidFill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door and knock”</a:t>
            </a:r>
          </a:p>
        </p:txBody>
      </p:sp>
    </p:spTree>
    <p:extLst>
      <p:ext uri="{BB962C8B-B14F-4D97-AF65-F5344CB8AC3E}">
        <p14:creationId xmlns:p14="http://schemas.microsoft.com/office/powerpoint/2010/main" val="3175159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171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Where Are The</vt:lpstr>
      <vt:lpstr>Ten Lepers Healed</vt:lpstr>
      <vt:lpstr>The Facts</vt:lpstr>
      <vt:lpstr>We Should Be Thankful For</vt:lpstr>
      <vt:lpstr>We Should Be Thankful For</vt:lpstr>
      <vt:lpstr>Conclusion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18</cp:revision>
  <dcterms:created xsi:type="dcterms:W3CDTF">2009-11-26T18:31:37Z</dcterms:created>
  <dcterms:modified xsi:type="dcterms:W3CDTF">2015-04-25T15:58:50Z</dcterms:modified>
</cp:coreProperties>
</file>