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chie Thetford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5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 Thetford					 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53"/>
            <a:ext cx="8886825" cy="9411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4983393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1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 Thetford				                   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5" y="1143011"/>
            <a:ext cx="8799059" cy="32657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7D17-E57E-43AB-A2A6-F7B485BA14C5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38F5-FA81-4A05-887E-D80FA926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568405"/>
            <a:ext cx="8499022" cy="1450504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Should We Do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Our </a:t>
            </a:r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Conscience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089" y="4168346"/>
            <a:ext cx="8041822" cy="21850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“I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thank God whom I serve, as did my ancestors, with a clear </a:t>
            </a:r>
            <a:r>
              <a:rPr lang="en-US" dirty="0">
                <a:solidFill>
                  <a:srgbClr val="CC00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conscience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b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 remember you constantly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b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my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prayers night and day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.”</a:t>
            </a:r>
          </a:p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 Timothy 1:3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33" y="2027430"/>
            <a:ext cx="3599935" cy="20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 With Our </a:t>
            </a:r>
            <a:r>
              <a:rPr lang="en-US" sz="3500" b="0" dirty="0" smtClean="0">
                <a:solidFill>
                  <a:srgbClr val="CC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Conscience</a:t>
            </a:r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n-US" sz="3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1671047"/>
          </a:xfrm>
        </p:spPr>
        <p:txBody>
          <a:bodyPr/>
          <a:lstStyle/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Listen to it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Romans 1:32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Romans 2:15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0130" y="3155092"/>
            <a:ext cx="3871784" cy="2965622"/>
          </a:xfrm>
          <a:prstGeom prst="roundRect">
            <a:avLst/>
          </a:prstGeom>
          <a:solidFill>
            <a:srgbClr val="CC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649" y="3443417"/>
            <a:ext cx="3624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 with the true intent to </a:t>
            </a:r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HEAR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LISTEN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excuse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67" y="1353512"/>
            <a:ext cx="4572000" cy="44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 With Our </a:t>
            </a:r>
            <a:r>
              <a:rPr lang="en-US" sz="3500" b="0" dirty="0" smtClean="0">
                <a:solidFill>
                  <a:srgbClr val="CC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Conscience</a:t>
            </a:r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n-US" sz="3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3310377"/>
          </a:xfrm>
        </p:spPr>
        <p:txBody>
          <a:bodyPr/>
          <a:lstStyle/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Obey it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James 4:17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Luke 12:47-48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Romans 14:23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Timothy 4:2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Ephesians 4:19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1276" y="4646142"/>
            <a:ext cx="3970638" cy="1565188"/>
          </a:xfrm>
          <a:prstGeom prst="roundRect">
            <a:avLst/>
          </a:prstGeom>
          <a:solidFill>
            <a:srgbClr val="CC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277" y="4786184"/>
            <a:ext cx="39706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basis of self-worth is </a:t>
            </a:r>
            <a:r>
              <a:rPr lang="en-US" sz="25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KNOWING</a:t>
            </a:r>
            <a:r>
              <a:rPr lang="en-US" sz="2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that we will do what we believe is right</a:t>
            </a:r>
            <a:endParaRPr lang="en-US" sz="2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55" y="1335763"/>
            <a:ext cx="4831115" cy="313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6878594" y="1993556"/>
            <a:ext cx="1993557" cy="3789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454" y="1993555"/>
            <a:ext cx="212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KNOW it and DO it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 With Our </a:t>
            </a:r>
            <a:r>
              <a:rPr lang="en-US" sz="3500" b="0" dirty="0" smtClean="0">
                <a:solidFill>
                  <a:srgbClr val="CC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Conscience</a:t>
            </a:r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n-US" sz="3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5007371"/>
          </a:xfrm>
        </p:spPr>
        <p:txBody>
          <a:bodyPr/>
          <a:lstStyle/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Educate it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Acts 23:1</a:t>
            </a:r>
          </a:p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 it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Titus 1:15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Timothy 6:11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Matthew 6:13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Corinthians 6:18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Corinthians 10:14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 Timothy 2:22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35607" y="4637904"/>
            <a:ext cx="3970638" cy="1565188"/>
          </a:xfrm>
          <a:prstGeom prst="roundRect">
            <a:avLst/>
          </a:prstGeom>
          <a:solidFill>
            <a:srgbClr val="CC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35608" y="4777946"/>
            <a:ext cx="39706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“Evil company </a:t>
            </a:r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corrupts</a:t>
            </a: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good habits”</a:t>
            </a:r>
          </a:p>
          <a:p>
            <a:pPr algn="ctr"/>
            <a:r>
              <a:rPr lang="en-US" sz="25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Corinthians 15:33</a:t>
            </a:r>
            <a:endParaRPr lang="en-US" sz="25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78594" y="1993556"/>
            <a:ext cx="1993557" cy="3789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59" y="1335764"/>
            <a:ext cx="4209792" cy="310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7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Should We Do With Our </a:t>
            </a:r>
            <a:r>
              <a:rPr lang="en-US" sz="3500" b="0" dirty="0" smtClean="0">
                <a:solidFill>
                  <a:srgbClr val="CC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Conscience</a:t>
            </a:r>
            <a:r>
              <a:rPr lang="en-US" sz="35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n-US" sz="3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5007371"/>
          </a:xfrm>
        </p:spPr>
        <p:txBody>
          <a:bodyPr/>
          <a:lstStyle/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 it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Exodus 23:1-2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Revelation 2:13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Revelation 6:9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Peter 2:19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78594" y="1993556"/>
            <a:ext cx="1993557" cy="3789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108" y="1335764"/>
            <a:ext cx="4952043" cy="37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5007371"/>
          </a:xfrm>
        </p:spPr>
        <p:txBody>
          <a:bodyPr/>
          <a:lstStyle/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condition is our conscience in?</a:t>
            </a:r>
          </a:p>
          <a:p>
            <a:r>
              <a:rPr lang="en-US" dirty="0" smtClean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we doing with it?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78594" y="1993556"/>
            <a:ext cx="1993557" cy="3789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272" y="2734966"/>
            <a:ext cx="8122506" cy="1565188"/>
          </a:xfrm>
          <a:prstGeom prst="roundRect">
            <a:avLst/>
          </a:prstGeom>
          <a:solidFill>
            <a:srgbClr val="CC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4272" y="3006816"/>
            <a:ext cx="81225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love that comes from </a:t>
            </a:r>
            <a:r>
              <a:rPr lang="en-US" sz="29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good conscience”</a:t>
            </a:r>
            <a:br>
              <a:rPr lang="en-US" sz="29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one of the </a:t>
            </a:r>
            <a:r>
              <a:rPr lang="en-US" sz="29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goals of the gospel</a:t>
            </a:r>
            <a:endParaRPr lang="en-US" sz="29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038" y="4530811"/>
            <a:ext cx="8493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“The aim of our charge is love that issues from a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pure heart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and a </a:t>
            </a:r>
            <a:r>
              <a:rPr lang="en-US" sz="2800" b="1" dirty="0" smtClean="0">
                <a:solidFill>
                  <a:srgbClr val="CC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good conscience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and a </a:t>
            </a:r>
            <a:r>
              <a:rPr lang="en-US" sz="28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sincere faith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”</a:t>
            </a:r>
          </a:p>
          <a:p>
            <a:pPr algn="ctr"/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1:5 (ESV)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</p:bldLst>
  </p:timing>
</p:sld>
</file>

<file path=ppt/theme/theme1.xml><?xml version="1.0" encoding="utf-8"?>
<a:theme xmlns:a="http://schemas.openxmlformats.org/drawingml/2006/main" name="Richard Thetford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Thetford Arial" id="{B9B8D142-E5BD-4409-84B1-AF1EFDA996F2}" vid="{4D725ACC-3707-445B-8FD7-4A3CDD1BC7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Thetford Arial</Template>
  <TotalTime>522</TotalTime>
  <Words>202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Light</vt:lpstr>
      <vt:lpstr>Segoe UI Semibold</vt:lpstr>
      <vt:lpstr>Souvenir Lt BT</vt:lpstr>
      <vt:lpstr>Richard Thetford Arial</vt:lpstr>
      <vt:lpstr>What Should We Do With Our Conscience?</vt:lpstr>
      <vt:lpstr>What Should We Do With Our Conscience?</vt:lpstr>
      <vt:lpstr>What Should We Do With Our Conscience?</vt:lpstr>
      <vt:lpstr>What Should We Do With Our Conscience?</vt:lpstr>
      <vt:lpstr>What Should We Do With Our Conscience?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We Do With Our Conscience?</dc:title>
  <dc:creator>Richard Thetford</dc:creator>
  <cp:lastModifiedBy>Richie Thetford</cp:lastModifiedBy>
  <cp:revision>11</cp:revision>
  <dcterms:created xsi:type="dcterms:W3CDTF">2014-04-21T20:01:39Z</dcterms:created>
  <dcterms:modified xsi:type="dcterms:W3CDTF">2014-07-26T16:20:13Z</dcterms:modified>
</cp:coreProperties>
</file>