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016" y="4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030D-4E36-44BD-A8B0-A11D074067DE}" type="datetimeFigureOut">
              <a:rPr lang="en-US" smtClean="0"/>
              <a:t>1/28/2024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A53A0-C38E-4D5F-8A96-9D810BFE5E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030D-4E36-44BD-A8B0-A11D074067DE}" type="datetimeFigureOut">
              <a:rPr lang="en-US" smtClean="0"/>
              <a:t>1/28/2024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A53A0-C38E-4D5F-8A96-9D810BFE5E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030D-4E36-44BD-A8B0-A11D074067DE}" type="datetimeFigureOut">
              <a:rPr lang="en-US" smtClean="0"/>
              <a:t>1/28/2024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A53A0-C38E-4D5F-8A96-9D810BFE5E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030D-4E36-44BD-A8B0-A11D074067DE}" type="datetimeFigureOut">
              <a:rPr lang="en-US" smtClean="0"/>
              <a:t>1/28/2024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A53A0-C38E-4D5F-8A96-9D810BFE5E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030D-4E36-44BD-A8B0-A11D074067DE}" type="datetimeFigureOut">
              <a:rPr lang="en-US" smtClean="0"/>
              <a:t>1/28/2024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A53A0-C38E-4D5F-8A96-9D810BFE5E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030D-4E36-44BD-A8B0-A11D074067DE}" type="datetimeFigureOut">
              <a:rPr lang="en-US" smtClean="0"/>
              <a:t>1/28/2024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A53A0-C38E-4D5F-8A96-9D810BFE5E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030D-4E36-44BD-A8B0-A11D074067DE}" type="datetimeFigureOut">
              <a:rPr lang="en-US" smtClean="0"/>
              <a:t>1/28/2024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A53A0-C38E-4D5F-8A96-9D810BFE5E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030D-4E36-44BD-A8B0-A11D074067DE}" type="datetimeFigureOut">
              <a:rPr lang="en-US" smtClean="0"/>
              <a:t>1/28/2024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A53A0-C38E-4D5F-8A96-9D810BFE5E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030D-4E36-44BD-A8B0-A11D074067DE}" type="datetimeFigureOut">
              <a:rPr lang="en-US" smtClean="0"/>
              <a:t>1/28/2024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A53A0-C38E-4D5F-8A96-9D810BFE5E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030D-4E36-44BD-A8B0-A11D074067DE}" type="datetimeFigureOut">
              <a:rPr lang="en-US" smtClean="0"/>
              <a:t>1/28/2024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A53A0-C38E-4D5F-8A96-9D810BFE5E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030D-4E36-44BD-A8B0-A11D074067DE}" type="datetimeFigureOut">
              <a:rPr lang="en-US" smtClean="0"/>
              <a:t>1/28/2024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A53A0-C38E-4D5F-8A96-9D810BFE5E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0030D-4E36-44BD-A8B0-A11D074067DE}" type="datetimeFigureOut">
              <a:rPr lang="en-US" smtClean="0"/>
              <a:t>1/28/2024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A53A0-C38E-4D5F-8A96-9D810BFE5E6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95600" y="4038600"/>
            <a:ext cx="6400800" cy="762000"/>
          </a:xfrm>
        </p:spPr>
        <p:txBody>
          <a:bodyPr>
            <a:normAutofit lnSpcReduction="10000"/>
          </a:bodyPr>
          <a:lstStyle/>
          <a:p>
            <a:r>
              <a:rPr lang="en-US" sz="48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xend" pitchFamily="2" charset="0"/>
                <a:cs typeface="Arial" pitchFamily="34" charset="0"/>
              </a:rPr>
              <a:t>Matthew 27:11-22</a:t>
            </a:r>
          </a:p>
        </p:txBody>
      </p:sp>
      <p:pic>
        <p:nvPicPr>
          <p:cNvPr id="7" name="Picture 6" descr="3125056-portrait-of-handsome-young-thinking-business-man-looking-up-at-corner-isolated-on-whi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19200" y="1676400"/>
            <a:ext cx="2510118" cy="2286000"/>
          </a:xfrm>
          <a:prstGeom prst="rect">
            <a:avLst/>
          </a:prstGeom>
        </p:spPr>
      </p:pic>
      <p:pic>
        <p:nvPicPr>
          <p:cNvPr id="9" name="Picture 8" descr="cros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19801" y="228600"/>
            <a:ext cx="4448175" cy="373380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52400" y="0"/>
            <a:ext cx="11887200" cy="228599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6200" y="6324600"/>
            <a:ext cx="11963400" cy="2286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1963400" y="0"/>
            <a:ext cx="2286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Callout 15"/>
          <p:cNvSpPr/>
          <p:nvPr/>
        </p:nvSpPr>
        <p:spPr>
          <a:xfrm>
            <a:off x="2971800" y="304800"/>
            <a:ext cx="3200400" cy="2362200"/>
          </a:xfrm>
          <a:prstGeom prst="wedgeEllipseCallout">
            <a:avLst>
              <a:gd name="adj1" fmla="val -65520"/>
              <a:gd name="adj2" fmla="val 25045"/>
            </a:avLst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124200" y="760274"/>
            <a:ext cx="2895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xend" pitchFamily="2" charset="0"/>
                <a:cs typeface="Arial" pitchFamily="34" charset="0"/>
              </a:rPr>
              <a:t>What Shall</a:t>
            </a:r>
            <a:b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xend" pitchFamily="2" charset="0"/>
                <a:cs typeface="Arial" pitchFamily="34" charset="0"/>
              </a:rPr>
            </a:b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xend" pitchFamily="2" charset="0"/>
                <a:cs typeface="Arial" pitchFamily="34" charset="0"/>
              </a:rPr>
              <a:t>I Do With Jesus?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381000" y="4800600"/>
            <a:ext cx="11430000" cy="1371600"/>
          </a:xfrm>
          <a:prstGeom prst="round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33400" y="4800600"/>
            <a:ext cx="11125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Lexend" pitchFamily="2" charset="0"/>
                <a:cs typeface="Arial" pitchFamily="34" charset="0"/>
              </a:rPr>
              <a:t>After one has learned the truth about Christ,</a:t>
            </a:r>
            <a:br>
              <a:rPr lang="en-US" sz="2800" dirty="0">
                <a:solidFill>
                  <a:schemeClr val="bg1"/>
                </a:solidFill>
                <a:latin typeface="Lexend" pitchFamily="2" charset="0"/>
                <a:cs typeface="Arial" pitchFamily="34" charset="0"/>
              </a:rPr>
            </a:br>
            <a:r>
              <a:rPr lang="en-US" sz="2800" dirty="0">
                <a:solidFill>
                  <a:schemeClr val="bg1"/>
                </a:solidFill>
                <a:latin typeface="Lexend" pitchFamily="2" charset="0"/>
                <a:cs typeface="Arial" pitchFamily="34" charset="0"/>
              </a:rPr>
              <a:t>one can NEVER be the same again</a:t>
            </a:r>
          </a:p>
          <a:p>
            <a:pPr algn="ctr"/>
            <a:r>
              <a:rPr lang="en-US" sz="2800" b="1" dirty="0">
                <a:solidFill>
                  <a:schemeClr val="bg1"/>
                </a:solidFill>
                <a:latin typeface="Lexend" pitchFamily="2" charset="0"/>
                <a:cs typeface="Arial" pitchFamily="34" charset="0"/>
              </a:rPr>
              <a:t>John 15:21-22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497D14A-B854-41A0-83A7-F28190BEF91F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Lexend" pitchFamily="2" charset="0"/>
              </a:rPr>
              <a:t>Richie Thetford									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228600"/>
            <a:ext cx="8686800" cy="838200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xend" pitchFamily="2" charset="0"/>
                <a:cs typeface="Arial" pitchFamily="34" charset="0"/>
              </a:rPr>
              <a:t>What Shall I Do With Jesus?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1"/>
            <a:ext cx="9753600" cy="3428999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xend" pitchFamily="2" charset="0"/>
                <a:cs typeface="Arial" pitchFamily="34" charset="0"/>
              </a:rPr>
              <a:t>Can’t ignore it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latin typeface="Lexend Medium" pitchFamily="2" charset="0"/>
                <a:cs typeface="Arial" pitchFamily="34" charset="0"/>
              </a:rPr>
              <a:t>Matthew 12:30</a:t>
            </a:r>
          </a:p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xend" pitchFamily="2" charset="0"/>
                <a:cs typeface="Arial" pitchFamily="34" charset="0"/>
              </a:rPr>
              <a:t>God’s spokesman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latin typeface="Lexend Medium" pitchFamily="2" charset="0"/>
                <a:cs typeface="Arial" pitchFamily="34" charset="0"/>
              </a:rPr>
              <a:t>Hebrews 1:1-2</a:t>
            </a:r>
          </a:p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xend" pitchFamily="2" charset="0"/>
                <a:cs typeface="Arial" pitchFamily="34" charset="0"/>
              </a:rPr>
              <a:t>Our perfect example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latin typeface="Lexend Medium" pitchFamily="2" charset="0"/>
                <a:cs typeface="Arial" pitchFamily="34" charset="0"/>
              </a:rPr>
              <a:t>1 Peter 2:21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457200" y="1066801"/>
            <a:ext cx="11277600" cy="685799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981200" y="1091625"/>
            <a:ext cx="815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xend" pitchFamily="2" charset="0"/>
                <a:cs typeface="Arial" pitchFamily="34" charset="0"/>
              </a:rPr>
              <a:t>Things Involved in the Question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457200" y="5105401"/>
            <a:ext cx="11277600" cy="1163597"/>
          </a:xfrm>
          <a:prstGeom prst="round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3400" y="5105400"/>
            <a:ext cx="11125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Lexend" pitchFamily="2" charset="0"/>
                <a:cs typeface="Arial" pitchFamily="34" charset="0"/>
              </a:rPr>
              <a:t>“He who rejects Me, and does not receive My words, has that which judges him—the word that I have spoken will judge him in the last day.” </a:t>
            </a:r>
            <a:r>
              <a:rPr lang="en-US" sz="2400" b="1" dirty="0">
                <a:solidFill>
                  <a:schemeClr val="bg1"/>
                </a:solidFill>
                <a:latin typeface="Lexend" pitchFamily="2" charset="0"/>
                <a:cs typeface="Arial" pitchFamily="34" charset="0"/>
              </a:rPr>
              <a:t>(John 12:48)</a:t>
            </a:r>
          </a:p>
        </p:txBody>
      </p:sp>
      <p:pic>
        <p:nvPicPr>
          <p:cNvPr id="12" name="Picture 11" descr="6a00d83451ee9f69e200e5501d5cea8833-800w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10400" y="1882699"/>
            <a:ext cx="4648200" cy="3084217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DA8D3BF2-5D5A-49F5-A149-C5C599A1F9A1}"/>
              </a:ext>
            </a:extLst>
          </p:cNvPr>
          <p:cNvSpPr/>
          <p:nvPr/>
        </p:nvSpPr>
        <p:spPr>
          <a:xfrm>
            <a:off x="152400" y="0"/>
            <a:ext cx="11887200" cy="228599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4C123FE-211B-471C-9CFD-A78DA9C59542}"/>
              </a:ext>
            </a:extLst>
          </p:cNvPr>
          <p:cNvSpPr/>
          <p:nvPr/>
        </p:nvSpPr>
        <p:spPr>
          <a:xfrm>
            <a:off x="76200" y="6324600"/>
            <a:ext cx="11963400" cy="2286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BD69D49-2003-4FF0-AE4A-3681CC82D6BE}"/>
              </a:ext>
            </a:extLst>
          </p:cNvPr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2B63CFC-913D-486E-A65D-BD26CD671F4A}"/>
              </a:ext>
            </a:extLst>
          </p:cNvPr>
          <p:cNvSpPr/>
          <p:nvPr/>
        </p:nvSpPr>
        <p:spPr>
          <a:xfrm>
            <a:off x="11963400" y="0"/>
            <a:ext cx="2286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0502835-AEB8-4AA7-9AE0-E68A71E7E2F6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Lexend" pitchFamily="2" charset="0"/>
              </a:rPr>
              <a:t>Richie Thetford									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228600"/>
            <a:ext cx="8686800" cy="838200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xend" pitchFamily="2" charset="0"/>
                <a:cs typeface="Arial" pitchFamily="34" charset="0"/>
              </a:rPr>
              <a:t>What Shall I Do With Jesus?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9829800" cy="45720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xend" pitchFamily="2" charset="0"/>
                <a:cs typeface="Arial" pitchFamily="34" charset="0"/>
              </a:rPr>
              <a:t>“Attracted” to Him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latin typeface="Lexend Medium" pitchFamily="2" charset="0"/>
                <a:cs typeface="Arial" pitchFamily="34" charset="0"/>
              </a:rPr>
              <a:t>Luke 2:8-16</a:t>
            </a:r>
          </a:p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xend" pitchFamily="2" charset="0"/>
                <a:cs typeface="Arial" pitchFamily="34" charset="0"/>
              </a:rPr>
              <a:t>“Worshiped” Him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latin typeface="Lexend Medium" pitchFamily="2" charset="0"/>
                <a:cs typeface="Arial" pitchFamily="34" charset="0"/>
              </a:rPr>
              <a:t>Matthew 2:1-2, 11</a:t>
            </a:r>
          </a:p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xend" pitchFamily="2" charset="0"/>
                <a:cs typeface="Arial" pitchFamily="34" charset="0"/>
              </a:rPr>
              <a:t>Tried to “Kill” Him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latin typeface="Lexend Medium" pitchFamily="2" charset="0"/>
                <a:cs typeface="Arial" pitchFamily="34" charset="0"/>
              </a:rPr>
              <a:t>Matthew 2:16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latin typeface="Lexend Medium" pitchFamily="2" charset="0"/>
                <a:cs typeface="Arial" pitchFamily="34" charset="0"/>
              </a:rPr>
              <a:t>2 Peter 2:20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latin typeface="Lexend Medium" pitchFamily="2" charset="0"/>
                <a:cs typeface="Arial" pitchFamily="34" charset="0"/>
              </a:rPr>
              <a:t>Hebrews 10:29</a:t>
            </a:r>
          </a:p>
          <a:p>
            <a:pPr lvl="1"/>
            <a:endParaRPr lang="en-US" sz="3000" dirty="0">
              <a:solidFill>
                <a:srgbClr val="C00000"/>
              </a:solidFill>
              <a:latin typeface="Lexend" pitchFamily="2" charset="0"/>
              <a:cs typeface="Arial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81000" y="1066800"/>
            <a:ext cx="11430000" cy="609600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981200" y="1076980"/>
            <a:ext cx="815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xend" pitchFamily="2" charset="0"/>
                <a:cs typeface="Arial" pitchFamily="34" charset="0"/>
              </a:rPr>
              <a:t>What Some Did With Jesus</a:t>
            </a:r>
          </a:p>
        </p:txBody>
      </p:sp>
      <p:pic>
        <p:nvPicPr>
          <p:cNvPr id="12" name="Picture 11" descr="bible_readi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429857" y="1752600"/>
            <a:ext cx="3371850" cy="44958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2EDD527F-DAB7-41FB-8356-535A999224A3}"/>
              </a:ext>
            </a:extLst>
          </p:cNvPr>
          <p:cNvSpPr/>
          <p:nvPr/>
        </p:nvSpPr>
        <p:spPr>
          <a:xfrm>
            <a:off x="152400" y="0"/>
            <a:ext cx="11887200" cy="228599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747711A-6F79-48BE-946B-7C5F4B068703}"/>
              </a:ext>
            </a:extLst>
          </p:cNvPr>
          <p:cNvSpPr/>
          <p:nvPr/>
        </p:nvSpPr>
        <p:spPr>
          <a:xfrm>
            <a:off x="76200" y="6324600"/>
            <a:ext cx="11963400" cy="2286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C90CBF1-3A45-4245-AD2B-177108ED061B}"/>
              </a:ext>
            </a:extLst>
          </p:cNvPr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B2502E2-CADE-42DA-9C7F-7281CD572105}"/>
              </a:ext>
            </a:extLst>
          </p:cNvPr>
          <p:cNvSpPr/>
          <p:nvPr/>
        </p:nvSpPr>
        <p:spPr>
          <a:xfrm>
            <a:off x="11963400" y="0"/>
            <a:ext cx="2286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00C6385-9A0F-437C-8F00-874F3BE25872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Lexend" pitchFamily="2" charset="0"/>
              </a:rPr>
              <a:t>Richie Thetford									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228600"/>
            <a:ext cx="8686800" cy="838200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xend" pitchFamily="2" charset="0"/>
                <a:cs typeface="Arial" pitchFamily="34" charset="0"/>
              </a:rPr>
              <a:t>What Shall I Do With Jesus?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9829800" cy="44958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xend" pitchFamily="2" charset="0"/>
                <a:cs typeface="Arial" pitchFamily="34" charset="0"/>
              </a:rPr>
              <a:t>“Betrayed” Him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latin typeface="Lexend Medium" pitchFamily="2" charset="0"/>
                <a:cs typeface="Arial" pitchFamily="34" charset="0"/>
              </a:rPr>
              <a:t>Matthew 26:14-16</a:t>
            </a:r>
          </a:p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xend" pitchFamily="2" charset="0"/>
                <a:cs typeface="Arial" pitchFamily="34" charset="0"/>
              </a:rPr>
              <a:t>“Denied” Him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latin typeface="Lexend Medium" pitchFamily="2" charset="0"/>
                <a:cs typeface="Arial" pitchFamily="34" charset="0"/>
              </a:rPr>
              <a:t>Matthew 26:69-75</a:t>
            </a:r>
          </a:p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xend" pitchFamily="2" charset="0"/>
                <a:cs typeface="Arial" pitchFamily="34" charset="0"/>
              </a:rPr>
              <a:t>Tried to be “Neutral”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latin typeface="Lexend Medium" pitchFamily="2" charset="0"/>
                <a:cs typeface="Arial" pitchFamily="34" charset="0"/>
              </a:rPr>
              <a:t>Matthew 27:24</a:t>
            </a:r>
          </a:p>
          <a:p>
            <a:pPr lvl="1"/>
            <a:endParaRPr lang="en-US" sz="3000" dirty="0">
              <a:solidFill>
                <a:srgbClr val="C00000"/>
              </a:solidFill>
              <a:latin typeface="Lexend" pitchFamily="2" charset="0"/>
              <a:cs typeface="Arial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81000" y="1066800"/>
            <a:ext cx="11430000" cy="609600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981200" y="1076980"/>
            <a:ext cx="815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xend" pitchFamily="2" charset="0"/>
                <a:cs typeface="Arial" pitchFamily="34" charset="0"/>
              </a:rPr>
              <a:t>What Some Did With Jesus</a:t>
            </a:r>
          </a:p>
        </p:txBody>
      </p:sp>
      <p:pic>
        <p:nvPicPr>
          <p:cNvPr id="10" name="Picture 9" descr="Boy Reading Bib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57800" y="1815785"/>
            <a:ext cx="6553200" cy="4396004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2C3595E4-7858-4ABD-A1B1-E0F5ACBD5D41}"/>
              </a:ext>
            </a:extLst>
          </p:cNvPr>
          <p:cNvSpPr/>
          <p:nvPr/>
        </p:nvSpPr>
        <p:spPr>
          <a:xfrm>
            <a:off x="152400" y="0"/>
            <a:ext cx="11887200" cy="228599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49C6B35-4340-47A0-BAEE-C251010E3E2F}"/>
              </a:ext>
            </a:extLst>
          </p:cNvPr>
          <p:cNvSpPr/>
          <p:nvPr/>
        </p:nvSpPr>
        <p:spPr>
          <a:xfrm>
            <a:off x="76200" y="6324600"/>
            <a:ext cx="11963400" cy="2286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96683AE-34A5-4C26-9604-C921A15501B7}"/>
              </a:ext>
            </a:extLst>
          </p:cNvPr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A281E18-26DA-4013-B68D-F0CE6A7F60E5}"/>
              </a:ext>
            </a:extLst>
          </p:cNvPr>
          <p:cNvSpPr/>
          <p:nvPr/>
        </p:nvSpPr>
        <p:spPr>
          <a:xfrm>
            <a:off x="11963400" y="0"/>
            <a:ext cx="2286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9C137B0-D918-404D-82F1-DDEA1641089D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Lexend" pitchFamily="2" charset="0"/>
              </a:rPr>
              <a:t>Richie Thetford									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228600"/>
            <a:ext cx="8686800" cy="838200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xend" pitchFamily="2" charset="0"/>
                <a:cs typeface="Arial" pitchFamily="34" charset="0"/>
              </a:rPr>
              <a:t>What Shall I Do With Jesus?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9829800" cy="39624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xend" pitchFamily="2" charset="0"/>
                <a:cs typeface="Arial" pitchFamily="34" charset="0"/>
              </a:rPr>
              <a:t>“Persecuted” Him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latin typeface="Lexend Medium" pitchFamily="2" charset="0"/>
                <a:cs typeface="Arial" pitchFamily="34" charset="0"/>
              </a:rPr>
              <a:t>Acts 9:1-2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latin typeface="Lexend Medium" pitchFamily="2" charset="0"/>
                <a:cs typeface="Arial" pitchFamily="34" charset="0"/>
              </a:rPr>
              <a:t>Acts 26:10-11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81000" y="1066800"/>
            <a:ext cx="11430000" cy="609600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981200" y="1076980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xend" pitchFamily="2" charset="0"/>
                <a:cs typeface="Arial" pitchFamily="34" charset="0"/>
              </a:rPr>
              <a:t>What Some Did With Jesus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381000" y="5257800"/>
            <a:ext cx="11430000" cy="914400"/>
          </a:xfrm>
          <a:prstGeom prst="round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3400" y="5410200"/>
            <a:ext cx="1112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Lexend" pitchFamily="2" charset="0"/>
                <a:cs typeface="Arial" pitchFamily="34" charset="0"/>
              </a:rPr>
              <a:t>The Question is Still Before Us!</a:t>
            </a:r>
            <a:endParaRPr lang="en-US" sz="3200" b="1" dirty="0">
              <a:solidFill>
                <a:schemeClr val="bg1"/>
              </a:solidFill>
              <a:latin typeface="Lexend" pitchFamily="2" charset="0"/>
              <a:cs typeface="Arial" pitchFamily="34" charset="0"/>
            </a:endParaRPr>
          </a:p>
        </p:txBody>
      </p:sp>
      <p:pic>
        <p:nvPicPr>
          <p:cNvPr id="12" name="Picture 11" descr="bible_reading_1099271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73700" y="1777425"/>
            <a:ext cx="4437300" cy="3327975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DEEBEB57-6D18-4123-99A2-7423E13D22C0}"/>
              </a:ext>
            </a:extLst>
          </p:cNvPr>
          <p:cNvSpPr/>
          <p:nvPr/>
        </p:nvSpPr>
        <p:spPr>
          <a:xfrm>
            <a:off x="152400" y="0"/>
            <a:ext cx="11887200" cy="228599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B9AF0BD-ADFE-477E-B7FE-55189B2ABFE5}"/>
              </a:ext>
            </a:extLst>
          </p:cNvPr>
          <p:cNvSpPr/>
          <p:nvPr/>
        </p:nvSpPr>
        <p:spPr>
          <a:xfrm>
            <a:off x="76200" y="6324600"/>
            <a:ext cx="11963400" cy="2286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7FFC056-3A2C-4C8F-92D1-EC91A89AD24A}"/>
              </a:ext>
            </a:extLst>
          </p:cNvPr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18BCACD-F917-4576-9857-DB61EB3327BA}"/>
              </a:ext>
            </a:extLst>
          </p:cNvPr>
          <p:cNvSpPr/>
          <p:nvPr/>
        </p:nvSpPr>
        <p:spPr>
          <a:xfrm>
            <a:off x="11963400" y="0"/>
            <a:ext cx="2286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8FCBB11-91F5-4FFA-AE14-56D8E6B730AC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Lexend" pitchFamily="2" charset="0"/>
              </a:rPr>
              <a:t>Richie Thetford									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81000" y="4114800"/>
            <a:ext cx="11430000" cy="609600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3125056-portrait-of-handsome-young-thinking-business-man-looking-up-at-corner-isolated-on-whi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52600" y="1676400"/>
            <a:ext cx="2510118" cy="2286000"/>
          </a:xfrm>
          <a:prstGeom prst="rect">
            <a:avLst/>
          </a:prstGeom>
        </p:spPr>
      </p:pic>
      <p:pic>
        <p:nvPicPr>
          <p:cNvPr id="9" name="Picture 8" descr="cros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19801" y="228600"/>
            <a:ext cx="4448175" cy="3733800"/>
          </a:xfrm>
          <a:prstGeom prst="rect">
            <a:avLst/>
          </a:prstGeom>
        </p:spPr>
      </p:pic>
      <p:sp>
        <p:nvSpPr>
          <p:cNvPr id="16" name="Oval Callout 15"/>
          <p:cNvSpPr/>
          <p:nvPr/>
        </p:nvSpPr>
        <p:spPr>
          <a:xfrm>
            <a:off x="3048000" y="304800"/>
            <a:ext cx="3200400" cy="2362200"/>
          </a:xfrm>
          <a:prstGeom prst="wedgeEllipseCallout">
            <a:avLst>
              <a:gd name="adj1" fmla="val 107063"/>
              <a:gd name="adj2" fmla="val 11359"/>
            </a:avLst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276600" y="684074"/>
            <a:ext cx="2895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xend" pitchFamily="2" charset="0"/>
                <a:cs typeface="Arial" pitchFamily="34" charset="0"/>
              </a:rPr>
              <a:t>What Shall</a:t>
            </a:r>
            <a:b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xend" pitchFamily="2" charset="0"/>
                <a:cs typeface="Arial" pitchFamily="34" charset="0"/>
              </a:rPr>
            </a:b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xend" pitchFamily="2" charset="0"/>
                <a:cs typeface="Arial" pitchFamily="34" charset="0"/>
              </a:rPr>
              <a:t>I Do With YOU?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2019299" y="4824055"/>
            <a:ext cx="8155107" cy="1424345"/>
          </a:xfrm>
          <a:prstGeom prst="round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457200" y="4124980"/>
            <a:ext cx="1127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xend" pitchFamily="2" charset="0"/>
                <a:cs typeface="Arial" pitchFamily="34" charset="0"/>
              </a:rPr>
              <a:t>Some Day the Question Will Be Reversed!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209800" y="4800600"/>
            <a:ext cx="7848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solidFill>
                  <a:schemeClr val="bg1"/>
                </a:solidFill>
                <a:latin typeface="Lexend Medium" pitchFamily="2" charset="0"/>
                <a:cs typeface="Arial" pitchFamily="34" charset="0"/>
              </a:rPr>
              <a:t>Revelation 3:19-21</a:t>
            </a:r>
          </a:p>
          <a:p>
            <a:pPr algn="ctr"/>
            <a:r>
              <a:rPr lang="en-US" sz="3000" dirty="0">
                <a:solidFill>
                  <a:schemeClr val="bg1"/>
                </a:solidFill>
                <a:latin typeface="Lexend Medium" pitchFamily="2" charset="0"/>
                <a:cs typeface="Arial" pitchFamily="34" charset="0"/>
              </a:rPr>
              <a:t>2 Corinthians 5:10</a:t>
            </a:r>
          </a:p>
          <a:p>
            <a:pPr algn="ctr"/>
            <a:r>
              <a:rPr lang="en-US" sz="3000" dirty="0">
                <a:solidFill>
                  <a:schemeClr val="bg1"/>
                </a:solidFill>
                <a:latin typeface="Lexend Medium" pitchFamily="2" charset="0"/>
                <a:cs typeface="Arial" pitchFamily="34" charset="0"/>
              </a:rPr>
              <a:t>Matthew 10:32-33</a:t>
            </a:r>
          </a:p>
        </p:txBody>
      </p:sp>
      <p:pic>
        <p:nvPicPr>
          <p:cNvPr id="21" name="Picture 20" descr="Bible0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2706" y="4838700"/>
            <a:ext cx="1484193" cy="1371600"/>
          </a:xfrm>
          <a:prstGeom prst="rect">
            <a:avLst/>
          </a:prstGeom>
        </p:spPr>
      </p:pic>
      <p:pic>
        <p:nvPicPr>
          <p:cNvPr id="22" name="Picture 21" descr="Bible0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326806" y="4838701"/>
            <a:ext cx="1484194" cy="1371600"/>
          </a:xfrm>
          <a:prstGeom prst="rect">
            <a:avLst/>
          </a:prstGeom>
        </p:spPr>
      </p:pic>
      <p:sp>
        <p:nvSpPr>
          <p:cNvPr id="23" name="Oval Callout 22"/>
          <p:cNvSpPr/>
          <p:nvPr/>
        </p:nvSpPr>
        <p:spPr>
          <a:xfrm>
            <a:off x="3505200" y="304800"/>
            <a:ext cx="3200400" cy="2362200"/>
          </a:xfrm>
          <a:prstGeom prst="wedgeEllipseCallout">
            <a:avLst>
              <a:gd name="adj1" fmla="val -65520"/>
              <a:gd name="adj2" fmla="val 25045"/>
            </a:avLst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3657600" y="760274"/>
            <a:ext cx="2895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xend" pitchFamily="2" charset="0"/>
                <a:cs typeface="Arial" pitchFamily="34" charset="0"/>
              </a:rPr>
              <a:t>What Shall</a:t>
            </a:r>
            <a:b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xend" pitchFamily="2" charset="0"/>
                <a:cs typeface="Arial" pitchFamily="34" charset="0"/>
              </a:rPr>
            </a:b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xend" pitchFamily="2" charset="0"/>
                <a:cs typeface="Arial" pitchFamily="34" charset="0"/>
              </a:rPr>
              <a:t>I Do With Jesus?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9329232-5920-4CAA-84CF-D4007552B828}"/>
              </a:ext>
            </a:extLst>
          </p:cNvPr>
          <p:cNvSpPr/>
          <p:nvPr/>
        </p:nvSpPr>
        <p:spPr>
          <a:xfrm>
            <a:off x="152400" y="0"/>
            <a:ext cx="11887200" cy="228599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0D5B08D-BD9D-4D19-B668-435E66A9BADF}"/>
              </a:ext>
            </a:extLst>
          </p:cNvPr>
          <p:cNvSpPr/>
          <p:nvPr/>
        </p:nvSpPr>
        <p:spPr>
          <a:xfrm>
            <a:off x="76200" y="6324600"/>
            <a:ext cx="11963400" cy="2286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95B5475-001C-4928-AF95-0810F751F45E}"/>
              </a:ext>
            </a:extLst>
          </p:cNvPr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8AD54C3-4805-4D24-8841-26D59EAFF949}"/>
              </a:ext>
            </a:extLst>
          </p:cNvPr>
          <p:cNvSpPr/>
          <p:nvPr/>
        </p:nvSpPr>
        <p:spPr>
          <a:xfrm>
            <a:off x="11963400" y="0"/>
            <a:ext cx="2286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31F64ED-01F9-4BE7-B6A5-289CCF6FC328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Lexend" pitchFamily="2" charset="0"/>
              </a:rPr>
              <a:t>Richie Thetford									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50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8" grpId="0"/>
      <p:bldP spid="19" grpId="0" animBg="1"/>
      <p:bldP spid="20" grpId="0"/>
      <p:bldP spid="17" grpId="0"/>
      <p:bldP spid="23" grpId="0" animBg="1"/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325</Words>
  <Application>Microsoft Office PowerPoint</Application>
  <PresentationFormat>Widescreen</PresentationFormat>
  <Paragraphs>49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Lexend</vt:lpstr>
      <vt:lpstr>Lexend Medium</vt:lpstr>
      <vt:lpstr>Office Theme</vt:lpstr>
      <vt:lpstr>PowerPoint Presentation</vt:lpstr>
      <vt:lpstr>What Shall I Do With Jesus?</vt:lpstr>
      <vt:lpstr>What Shall I Do With Jesus?</vt:lpstr>
      <vt:lpstr>What Shall I Do With Jesus?</vt:lpstr>
      <vt:lpstr>What Shall I Do With Jesus?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Richard Thetford</dc:creator>
  <cp:lastModifiedBy>Richard Thetford</cp:lastModifiedBy>
  <cp:revision>12</cp:revision>
  <dcterms:created xsi:type="dcterms:W3CDTF">2011-08-03T19:25:33Z</dcterms:created>
  <dcterms:modified xsi:type="dcterms:W3CDTF">2024-01-28T22:05:36Z</dcterms:modified>
</cp:coreProperties>
</file>