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6"/>
  </p:notesMasterIdLst>
  <p:sldIdLst>
    <p:sldId id="410" r:id="rId5"/>
    <p:sldId id="412" r:id="rId6"/>
    <p:sldId id="413" r:id="rId7"/>
    <p:sldId id="414" r:id="rId8"/>
    <p:sldId id="415" r:id="rId9"/>
    <p:sldId id="416" r:id="rId10"/>
    <p:sldId id="417" r:id="rId11"/>
    <p:sldId id="418" r:id="rId12"/>
    <p:sldId id="419" r:id="rId13"/>
    <p:sldId id="420" r:id="rId14"/>
    <p:sldId id="42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8" autoAdjust="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AB06A-EEDC-421C-B5A0-5E9E5241A8E5}" type="datetimeFigureOut">
              <a:rPr lang="en-US" smtClean="0"/>
              <a:t>3/13/2022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F9438-3EEF-4192-9815-F6F44770A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FD177CC8-001B-43AD-8769-8F49681EBE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1273115" cy="6858000"/>
          </a:xfrm>
          <a:custGeom>
            <a:avLst/>
            <a:gdLst>
              <a:gd name="connsiteX0" fmla="*/ 3348090 w 11273115"/>
              <a:gd name="connsiteY0" fmla="*/ 0 h 6858000"/>
              <a:gd name="connsiteX1" fmla="*/ 3350669 w 11273115"/>
              <a:gd name="connsiteY1" fmla="*/ 66 h 6858000"/>
              <a:gd name="connsiteX2" fmla="*/ 3350669 w 11273115"/>
              <a:gd name="connsiteY2" fmla="*/ 0 h 6858000"/>
              <a:gd name="connsiteX3" fmla="*/ 11272195 w 11273115"/>
              <a:gd name="connsiteY3" fmla="*/ 0 h 6858000"/>
              <a:gd name="connsiteX4" fmla="*/ 11272195 w 11273115"/>
              <a:gd name="connsiteY4" fmla="*/ 2961216 h 6858000"/>
              <a:gd name="connsiteX5" fmla="*/ 11271695 w 11273115"/>
              <a:gd name="connsiteY5" fmla="*/ 2961216 h 6858000"/>
              <a:gd name="connsiteX6" fmla="*/ 11273115 w 11273115"/>
              <a:gd name="connsiteY6" fmla="*/ 3017366 h 6858000"/>
              <a:gd name="connsiteX7" fmla="*/ 7818094 w 11273115"/>
              <a:gd name="connsiteY7" fmla="*/ 6846005 h 6858000"/>
              <a:gd name="connsiteX8" fmla="*/ 7660345 w 11273115"/>
              <a:gd name="connsiteY8" fmla="*/ 6858000 h 6858000"/>
              <a:gd name="connsiteX9" fmla="*/ 0 w 11273115"/>
              <a:gd name="connsiteY9" fmla="*/ 6858000 h 6858000"/>
              <a:gd name="connsiteX10" fmla="*/ 0 w 11273115"/>
              <a:gd name="connsiteY10" fmla="*/ 3105006 h 6858000"/>
              <a:gd name="connsiteX11" fmla="*/ 1984 w 11273115"/>
              <a:gd name="connsiteY11" fmla="*/ 3078405 h 6858000"/>
              <a:gd name="connsiteX12" fmla="*/ 3348090 w 11273115"/>
              <a:gd name="connsiteY12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3115" h="6858000">
                <a:moveTo>
                  <a:pt x="3348090" y="0"/>
                </a:moveTo>
                <a:lnTo>
                  <a:pt x="3350669" y="66"/>
                </a:lnTo>
                <a:lnTo>
                  <a:pt x="3350669" y="0"/>
                </a:lnTo>
                <a:lnTo>
                  <a:pt x="11272195" y="0"/>
                </a:lnTo>
                <a:lnTo>
                  <a:pt x="11272195" y="2961216"/>
                </a:lnTo>
                <a:lnTo>
                  <a:pt x="11271695" y="2961216"/>
                </a:lnTo>
                <a:lnTo>
                  <a:pt x="11273115" y="3017366"/>
                </a:lnTo>
                <a:cubicBezTo>
                  <a:pt x="11273115" y="5009996"/>
                  <a:pt x="9758729" y="6648923"/>
                  <a:pt x="7818094" y="6846005"/>
                </a:cubicBezTo>
                <a:lnTo>
                  <a:pt x="7660345" y="6858000"/>
                </a:lnTo>
                <a:lnTo>
                  <a:pt x="0" y="6858000"/>
                </a:lnTo>
                <a:lnTo>
                  <a:pt x="0" y="3105006"/>
                </a:lnTo>
                <a:lnTo>
                  <a:pt x="1984" y="3078405"/>
                </a:lnTo>
                <a:cubicBezTo>
                  <a:pt x="174228" y="1349311"/>
                  <a:pt x="1606596" y="0"/>
                  <a:pt x="3348090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D724945-48CE-43AA-A2D7-D18FC7CB7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0" y="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F4C4F21-0086-44BC-AE2C-731756B16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21" y="4330696"/>
            <a:ext cx="11582479" cy="2527304"/>
          </a:xfrm>
          <a:custGeom>
            <a:avLst/>
            <a:gdLst>
              <a:gd name="connsiteX0" fmla="*/ 326075 w 8600365"/>
              <a:gd name="connsiteY0" fmla="*/ 0 h 1224926"/>
              <a:gd name="connsiteX1" fmla="*/ 827429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87289"/>
              <a:gd name="connsiteY0" fmla="*/ 0 h 1224926"/>
              <a:gd name="connsiteX1" fmla="*/ 8609570 w 8687289"/>
              <a:gd name="connsiteY1" fmla="*/ 0 h 1224926"/>
              <a:gd name="connsiteX2" fmla="*/ 8600365 w 8687289"/>
              <a:gd name="connsiteY2" fmla="*/ 326075 h 1224926"/>
              <a:gd name="connsiteX3" fmla="*/ 8600365 w 8687289"/>
              <a:gd name="connsiteY3" fmla="*/ 1224926 h 1224926"/>
              <a:gd name="connsiteX4" fmla="*/ 8600365 w 8687289"/>
              <a:gd name="connsiteY4" fmla="*/ 1224926 h 1224926"/>
              <a:gd name="connsiteX5" fmla="*/ 0 w 8687289"/>
              <a:gd name="connsiteY5" fmla="*/ 1224926 h 1224926"/>
              <a:gd name="connsiteX6" fmla="*/ 0 w 8687289"/>
              <a:gd name="connsiteY6" fmla="*/ 1224926 h 1224926"/>
              <a:gd name="connsiteX7" fmla="*/ 0 w 8687289"/>
              <a:gd name="connsiteY7" fmla="*/ 326075 h 1224926"/>
              <a:gd name="connsiteX8" fmla="*/ 326075 w 8687289"/>
              <a:gd name="connsiteY8" fmla="*/ 0 h 1224926"/>
              <a:gd name="connsiteX0" fmla="*/ 326075 w 8635417"/>
              <a:gd name="connsiteY0" fmla="*/ 0 h 1224926"/>
              <a:gd name="connsiteX1" fmla="*/ 8533370 w 8635417"/>
              <a:gd name="connsiteY1" fmla="*/ 0 h 1224926"/>
              <a:gd name="connsiteX2" fmla="*/ 8600365 w 8635417"/>
              <a:gd name="connsiteY2" fmla="*/ 326075 h 1224926"/>
              <a:gd name="connsiteX3" fmla="*/ 8600365 w 8635417"/>
              <a:gd name="connsiteY3" fmla="*/ 1224926 h 1224926"/>
              <a:gd name="connsiteX4" fmla="*/ 8600365 w 8635417"/>
              <a:gd name="connsiteY4" fmla="*/ 1224926 h 1224926"/>
              <a:gd name="connsiteX5" fmla="*/ 0 w 8635417"/>
              <a:gd name="connsiteY5" fmla="*/ 1224926 h 1224926"/>
              <a:gd name="connsiteX6" fmla="*/ 0 w 8635417"/>
              <a:gd name="connsiteY6" fmla="*/ 1224926 h 1224926"/>
              <a:gd name="connsiteX7" fmla="*/ 0 w 8635417"/>
              <a:gd name="connsiteY7" fmla="*/ 326075 h 1224926"/>
              <a:gd name="connsiteX8" fmla="*/ 326075 w 8635417"/>
              <a:gd name="connsiteY8" fmla="*/ 0 h 1224926"/>
              <a:gd name="connsiteX0" fmla="*/ 326075 w 8626903"/>
              <a:gd name="connsiteY0" fmla="*/ 0 h 1224926"/>
              <a:gd name="connsiteX1" fmla="*/ 8518130 w 8626903"/>
              <a:gd name="connsiteY1" fmla="*/ 0 h 1224926"/>
              <a:gd name="connsiteX2" fmla="*/ 8600365 w 8626903"/>
              <a:gd name="connsiteY2" fmla="*/ 326075 h 1224926"/>
              <a:gd name="connsiteX3" fmla="*/ 8600365 w 8626903"/>
              <a:gd name="connsiteY3" fmla="*/ 1224926 h 1224926"/>
              <a:gd name="connsiteX4" fmla="*/ 8600365 w 8626903"/>
              <a:gd name="connsiteY4" fmla="*/ 1224926 h 1224926"/>
              <a:gd name="connsiteX5" fmla="*/ 0 w 8626903"/>
              <a:gd name="connsiteY5" fmla="*/ 1224926 h 1224926"/>
              <a:gd name="connsiteX6" fmla="*/ 0 w 8626903"/>
              <a:gd name="connsiteY6" fmla="*/ 1224926 h 1224926"/>
              <a:gd name="connsiteX7" fmla="*/ 0 w 8626903"/>
              <a:gd name="connsiteY7" fmla="*/ 326075 h 1224926"/>
              <a:gd name="connsiteX8" fmla="*/ 326075 w 8626903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76422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06958"/>
              <a:gd name="connsiteY0" fmla="*/ 0 h 1224926"/>
              <a:gd name="connsiteX1" fmla="*/ 8603855 w 8606958"/>
              <a:gd name="connsiteY1" fmla="*/ 0 h 1224926"/>
              <a:gd name="connsiteX2" fmla="*/ 8600365 w 8606958"/>
              <a:gd name="connsiteY2" fmla="*/ 764225 h 1224926"/>
              <a:gd name="connsiteX3" fmla="*/ 8600365 w 8606958"/>
              <a:gd name="connsiteY3" fmla="*/ 1224926 h 1224926"/>
              <a:gd name="connsiteX4" fmla="*/ 8600365 w 8606958"/>
              <a:gd name="connsiteY4" fmla="*/ 1224926 h 1224926"/>
              <a:gd name="connsiteX5" fmla="*/ 0 w 8606958"/>
              <a:gd name="connsiteY5" fmla="*/ 1224926 h 1224926"/>
              <a:gd name="connsiteX6" fmla="*/ 0 w 8606958"/>
              <a:gd name="connsiteY6" fmla="*/ 1224926 h 1224926"/>
              <a:gd name="connsiteX7" fmla="*/ 0 w 8606958"/>
              <a:gd name="connsiteY7" fmla="*/ 326075 h 1224926"/>
              <a:gd name="connsiteX8" fmla="*/ 326075 w 8606958"/>
              <a:gd name="connsiteY8" fmla="*/ 0 h 1224926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0 w 8606958"/>
              <a:gd name="connsiteY7" fmla="*/ 338448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932911 w 8817050"/>
              <a:gd name="connsiteY0" fmla="*/ 0 h 1237299"/>
              <a:gd name="connsiteX1" fmla="*/ 8813947 w 8817050"/>
              <a:gd name="connsiteY1" fmla="*/ 12373 h 1237299"/>
              <a:gd name="connsiteX2" fmla="*/ 8810457 w 8817050"/>
              <a:gd name="connsiteY2" fmla="*/ 776598 h 1237299"/>
              <a:gd name="connsiteX3" fmla="*/ 8810457 w 8817050"/>
              <a:gd name="connsiteY3" fmla="*/ 1237299 h 1237299"/>
              <a:gd name="connsiteX4" fmla="*/ 8810457 w 8817050"/>
              <a:gd name="connsiteY4" fmla="*/ 1237299 h 1237299"/>
              <a:gd name="connsiteX5" fmla="*/ 210092 w 8817050"/>
              <a:gd name="connsiteY5" fmla="*/ 1237299 h 1237299"/>
              <a:gd name="connsiteX6" fmla="*/ 313904 w 8817050"/>
              <a:gd name="connsiteY6" fmla="*/ 810431 h 1237299"/>
              <a:gd name="connsiteX7" fmla="*/ 615903 w 8817050"/>
              <a:gd name="connsiteY7" fmla="*/ 480737 h 1237299"/>
              <a:gd name="connsiteX8" fmla="*/ 1932911 w 8817050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414334 w 8615481"/>
              <a:gd name="connsiteY7" fmla="*/ 4807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27632 w 8611771"/>
              <a:gd name="connsiteY0" fmla="*/ 0 h 1237299"/>
              <a:gd name="connsiteX1" fmla="*/ 8608668 w 8611771"/>
              <a:gd name="connsiteY1" fmla="*/ 12373 h 1237299"/>
              <a:gd name="connsiteX2" fmla="*/ 8605178 w 8611771"/>
              <a:gd name="connsiteY2" fmla="*/ 776598 h 1237299"/>
              <a:gd name="connsiteX3" fmla="*/ 8605178 w 8611771"/>
              <a:gd name="connsiteY3" fmla="*/ 1237299 h 1237299"/>
              <a:gd name="connsiteX4" fmla="*/ 8605178 w 8611771"/>
              <a:gd name="connsiteY4" fmla="*/ 1237299 h 1237299"/>
              <a:gd name="connsiteX5" fmla="*/ 4813 w 8611771"/>
              <a:gd name="connsiteY5" fmla="*/ 1237299 h 1237299"/>
              <a:gd name="connsiteX6" fmla="*/ 108625 w 8611771"/>
              <a:gd name="connsiteY6" fmla="*/ 810431 h 1237299"/>
              <a:gd name="connsiteX7" fmla="*/ 778685 w 8611771"/>
              <a:gd name="connsiteY7" fmla="*/ 251837 h 1237299"/>
              <a:gd name="connsiteX8" fmla="*/ 1727632 w 8611771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6697 w 8610836"/>
              <a:gd name="connsiteY0" fmla="*/ 0 h 1237299"/>
              <a:gd name="connsiteX1" fmla="*/ 8607733 w 8610836"/>
              <a:gd name="connsiteY1" fmla="*/ 12373 h 1237299"/>
              <a:gd name="connsiteX2" fmla="*/ 8604243 w 8610836"/>
              <a:gd name="connsiteY2" fmla="*/ 776598 h 1237299"/>
              <a:gd name="connsiteX3" fmla="*/ 8604243 w 8610836"/>
              <a:gd name="connsiteY3" fmla="*/ 1237299 h 1237299"/>
              <a:gd name="connsiteX4" fmla="*/ 8604243 w 8610836"/>
              <a:gd name="connsiteY4" fmla="*/ 1237299 h 1237299"/>
              <a:gd name="connsiteX5" fmla="*/ 3878 w 8610836"/>
              <a:gd name="connsiteY5" fmla="*/ 1237299 h 1237299"/>
              <a:gd name="connsiteX6" fmla="*/ 88815 w 8610836"/>
              <a:gd name="connsiteY6" fmla="*/ 810431 h 1237299"/>
              <a:gd name="connsiteX7" fmla="*/ 777750 w 8610836"/>
              <a:gd name="connsiteY7" fmla="*/ 251837 h 1237299"/>
              <a:gd name="connsiteX8" fmla="*/ 1726697 w 8610836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637882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637882 w 8606958"/>
              <a:gd name="connsiteY8" fmla="*/ 0 h 1237299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2298504 w 8606958"/>
              <a:gd name="connsiteY7" fmla="*/ 0 h 1249672"/>
              <a:gd name="connsiteX0" fmla="*/ 2600441 w 8908895"/>
              <a:gd name="connsiteY0" fmla="*/ 0 h 1249672"/>
              <a:gd name="connsiteX1" fmla="*/ 8905792 w 8908895"/>
              <a:gd name="connsiteY1" fmla="*/ 24746 h 1249672"/>
              <a:gd name="connsiteX2" fmla="*/ 8902302 w 8908895"/>
              <a:gd name="connsiteY2" fmla="*/ 788971 h 1249672"/>
              <a:gd name="connsiteX3" fmla="*/ 8902302 w 8908895"/>
              <a:gd name="connsiteY3" fmla="*/ 1249672 h 1249672"/>
              <a:gd name="connsiteX4" fmla="*/ 8902302 w 8908895"/>
              <a:gd name="connsiteY4" fmla="*/ 1249672 h 1249672"/>
              <a:gd name="connsiteX5" fmla="*/ 301937 w 8908895"/>
              <a:gd name="connsiteY5" fmla="*/ 1249672 h 1249672"/>
              <a:gd name="connsiteX6" fmla="*/ 2600441 w 8908895"/>
              <a:gd name="connsiteY6" fmla="*/ 0 h 1249672"/>
              <a:gd name="connsiteX0" fmla="*/ 2600441 w 8908895"/>
              <a:gd name="connsiteY0" fmla="*/ 0 h 1231113"/>
              <a:gd name="connsiteX1" fmla="*/ 8905792 w 8908895"/>
              <a:gd name="connsiteY1" fmla="*/ 6187 h 1231113"/>
              <a:gd name="connsiteX2" fmla="*/ 8902302 w 8908895"/>
              <a:gd name="connsiteY2" fmla="*/ 770412 h 1231113"/>
              <a:gd name="connsiteX3" fmla="*/ 8902302 w 8908895"/>
              <a:gd name="connsiteY3" fmla="*/ 1231113 h 1231113"/>
              <a:gd name="connsiteX4" fmla="*/ 8902302 w 8908895"/>
              <a:gd name="connsiteY4" fmla="*/ 1231113 h 1231113"/>
              <a:gd name="connsiteX5" fmla="*/ 301937 w 8908895"/>
              <a:gd name="connsiteY5" fmla="*/ 1231113 h 1231113"/>
              <a:gd name="connsiteX6" fmla="*/ 2600441 w 8908895"/>
              <a:gd name="connsiteY6" fmla="*/ 0 h 1231113"/>
              <a:gd name="connsiteX0" fmla="*/ 2716264 w 9024718"/>
              <a:gd name="connsiteY0" fmla="*/ 0 h 1231113"/>
              <a:gd name="connsiteX1" fmla="*/ 9021615 w 9024718"/>
              <a:gd name="connsiteY1" fmla="*/ 6187 h 1231113"/>
              <a:gd name="connsiteX2" fmla="*/ 9018125 w 9024718"/>
              <a:gd name="connsiteY2" fmla="*/ 770412 h 1231113"/>
              <a:gd name="connsiteX3" fmla="*/ 9018125 w 9024718"/>
              <a:gd name="connsiteY3" fmla="*/ 1231113 h 1231113"/>
              <a:gd name="connsiteX4" fmla="*/ 9018125 w 9024718"/>
              <a:gd name="connsiteY4" fmla="*/ 1231113 h 1231113"/>
              <a:gd name="connsiteX5" fmla="*/ 417760 w 9024718"/>
              <a:gd name="connsiteY5" fmla="*/ 1231113 h 1231113"/>
              <a:gd name="connsiteX6" fmla="*/ 2716264 w 9024718"/>
              <a:gd name="connsiteY6" fmla="*/ 0 h 1231113"/>
              <a:gd name="connsiteX0" fmla="*/ 2300894 w 8609348"/>
              <a:gd name="connsiteY0" fmla="*/ 0 h 1231113"/>
              <a:gd name="connsiteX1" fmla="*/ 8606245 w 8609348"/>
              <a:gd name="connsiteY1" fmla="*/ 6187 h 1231113"/>
              <a:gd name="connsiteX2" fmla="*/ 8602755 w 8609348"/>
              <a:gd name="connsiteY2" fmla="*/ 770412 h 1231113"/>
              <a:gd name="connsiteX3" fmla="*/ 8602755 w 8609348"/>
              <a:gd name="connsiteY3" fmla="*/ 1231113 h 1231113"/>
              <a:gd name="connsiteX4" fmla="*/ 8602755 w 8609348"/>
              <a:gd name="connsiteY4" fmla="*/ 1231113 h 1231113"/>
              <a:gd name="connsiteX5" fmla="*/ 2390 w 8609348"/>
              <a:gd name="connsiteY5" fmla="*/ 1231113 h 1231113"/>
              <a:gd name="connsiteX6" fmla="*/ 2300894 w 8609348"/>
              <a:gd name="connsiteY6" fmla="*/ 0 h 1231113"/>
              <a:gd name="connsiteX0" fmla="*/ 2299332 w 8607786"/>
              <a:gd name="connsiteY0" fmla="*/ 0 h 1231113"/>
              <a:gd name="connsiteX1" fmla="*/ 8604683 w 8607786"/>
              <a:gd name="connsiteY1" fmla="*/ 6187 h 1231113"/>
              <a:gd name="connsiteX2" fmla="*/ 8601193 w 8607786"/>
              <a:gd name="connsiteY2" fmla="*/ 770412 h 1231113"/>
              <a:gd name="connsiteX3" fmla="*/ 8601193 w 8607786"/>
              <a:gd name="connsiteY3" fmla="*/ 1231113 h 1231113"/>
              <a:gd name="connsiteX4" fmla="*/ 8601193 w 8607786"/>
              <a:gd name="connsiteY4" fmla="*/ 1231113 h 1231113"/>
              <a:gd name="connsiteX5" fmla="*/ 828 w 8607786"/>
              <a:gd name="connsiteY5" fmla="*/ 1231113 h 1231113"/>
              <a:gd name="connsiteX6" fmla="*/ 2299332 w 8607786"/>
              <a:gd name="connsiteY6" fmla="*/ 0 h 1231113"/>
              <a:gd name="connsiteX0" fmla="*/ 2298564 w 8607018"/>
              <a:gd name="connsiteY0" fmla="*/ 0 h 1231113"/>
              <a:gd name="connsiteX1" fmla="*/ 8603915 w 8607018"/>
              <a:gd name="connsiteY1" fmla="*/ 6187 h 1231113"/>
              <a:gd name="connsiteX2" fmla="*/ 8600425 w 8607018"/>
              <a:gd name="connsiteY2" fmla="*/ 770412 h 1231113"/>
              <a:gd name="connsiteX3" fmla="*/ 8600425 w 8607018"/>
              <a:gd name="connsiteY3" fmla="*/ 1231113 h 1231113"/>
              <a:gd name="connsiteX4" fmla="*/ 8600425 w 8607018"/>
              <a:gd name="connsiteY4" fmla="*/ 1231113 h 1231113"/>
              <a:gd name="connsiteX5" fmla="*/ 60 w 8607018"/>
              <a:gd name="connsiteY5" fmla="*/ 1231113 h 1231113"/>
              <a:gd name="connsiteX6" fmla="*/ 2298564 w 8607018"/>
              <a:gd name="connsiteY6" fmla="*/ 0 h 123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7018" h="1231113">
                <a:moveTo>
                  <a:pt x="2298564" y="0"/>
                </a:moveTo>
                <a:lnTo>
                  <a:pt x="8603915" y="6187"/>
                </a:lnTo>
                <a:cubicBezTo>
                  <a:pt x="8612551" y="339562"/>
                  <a:pt x="8600425" y="590326"/>
                  <a:pt x="8600425" y="770412"/>
                </a:cubicBezTo>
                <a:lnTo>
                  <a:pt x="8600425" y="1231113"/>
                </a:lnTo>
                <a:lnTo>
                  <a:pt x="8600425" y="1231113"/>
                </a:lnTo>
                <a:lnTo>
                  <a:pt x="60" y="1231113"/>
                </a:lnTo>
                <a:cubicBezTo>
                  <a:pt x="-2693" y="979529"/>
                  <a:pt x="81279" y="0"/>
                  <a:pt x="2298564" y="0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</p:spPr>
        <p:txBody>
          <a:bodyPr anchor="t">
            <a:noAutofit/>
          </a:bodyPr>
          <a:lstStyle>
            <a:lvl1pPr marL="1371600">
              <a:lnSpc>
                <a:spcPct val="280000"/>
              </a:lnSpc>
              <a:spcBef>
                <a:spcPts val="1800"/>
              </a:spcBef>
              <a:defRPr>
                <a:solidFill>
                  <a:schemeClr val="bg2"/>
                </a:solidFill>
              </a:defRPr>
            </a:lvl1pPr>
          </a:lstStyle>
          <a:p>
            <a:r>
              <a:rPr lang="en-US" sz="4400">
                <a:solidFill>
                  <a:srgbClr val="FFFFFF"/>
                </a:solidFill>
              </a:rPr>
              <a:t>Click to edit Master title style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0315CC-EC7D-4E65-936E-03F3BE220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77125" y="0"/>
            <a:ext cx="4714875" cy="6858000"/>
          </a:xfrm>
          <a:custGeom>
            <a:avLst/>
            <a:gdLst>
              <a:gd name="connsiteX0" fmla="*/ 3611850 w 4528607"/>
              <a:gd name="connsiteY0" fmla="*/ 0 h 6858000"/>
              <a:gd name="connsiteX1" fmla="*/ 4528607 w 4528607"/>
              <a:gd name="connsiteY1" fmla="*/ 0 h 6858000"/>
              <a:gd name="connsiteX2" fmla="*/ 4528607 w 4528607"/>
              <a:gd name="connsiteY2" fmla="*/ 6858000 h 6858000"/>
              <a:gd name="connsiteX3" fmla="*/ 0 w 4528607"/>
              <a:gd name="connsiteY3" fmla="*/ 6858000 h 6858000"/>
              <a:gd name="connsiteX4" fmla="*/ 157749 w 4528607"/>
              <a:gd name="connsiteY4" fmla="*/ 6846005 h 6858000"/>
              <a:gd name="connsiteX5" fmla="*/ 3612770 w 4528607"/>
              <a:gd name="connsiteY5" fmla="*/ 3017366 h 6858000"/>
              <a:gd name="connsiteX6" fmla="*/ 3611350 w 4528607"/>
              <a:gd name="connsiteY6" fmla="*/ 2961216 h 6858000"/>
              <a:gd name="connsiteX7" fmla="*/ 3611850 w 4528607"/>
              <a:gd name="connsiteY7" fmla="*/ 2961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8607" h="6858000">
                <a:moveTo>
                  <a:pt x="3611850" y="0"/>
                </a:moveTo>
                <a:lnTo>
                  <a:pt x="4528607" y="0"/>
                </a:lnTo>
                <a:lnTo>
                  <a:pt x="4528607" y="6858000"/>
                </a:lnTo>
                <a:lnTo>
                  <a:pt x="0" y="6858000"/>
                </a:lnTo>
                <a:lnTo>
                  <a:pt x="157749" y="6846005"/>
                </a:lnTo>
                <a:cubicBezTo>
                  <a:pt x="2098384" y="6648923"/>
                  <a:pt x="3612770" y="5009996"/>
                  <a:pt x="3612770" y="3017366"/>
                </a:cubicBezTo>
                <a:lnTo>
                  <a:pt x="3611350" y="2961216"/>
                </a:lnTo>
                <a:lnTo>
                  <a:pt x="3611850" y="2961216"/>
                </a:lnTo>
                <a:close/>
              </a:path>
            </a:pathLst>
          </a:custGeom>
          <a:solidFill>
            <a:schemeClr val="accent2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DAB5A3B-4D59-4E0D-9EA9-FAFC9BFBB5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00614" y="5920740"/>
            <a:ext cx="5476512" cy="723900"/>
          </a:xfrm>
        </p:spPr>
        <p:txBody>
          <a:bodyPr>
            <a:noAutofit/>
          </a:bodyPr>
          <a:lstStyle>
            <a:lvl1pPr>
              <a:buNone/>
              <a:defRPr sz="20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38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05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00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3200400" cy="3554039"/>
          </a:xfrm>
        </p:spPr>
        <p:txBody>
          <a:bodyPr>
            <a:normAutofit/>
          </a:bodyPr>
          <a:lstStyle>
            <a:lvl1pPr marL="283464" indent="-283464">
              <a:defRPr sz="1400"/>
            </a:lvl1pPr>
            <a:lvl2pPr marL="283464" indent="-283464">
              <a:defRPr sz="1400"/>
            </a:lvl2pPr>
            <a:lvl3pPr marL="283464" indent="-283464">
              <a:defRPr sz="14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6597" y="1679012"/>
            <a:ext cx="3200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6597" y="2633472"/>
            <a:ext cx="3200400" cy="3554040"/>
          </a:xfrm>
        </p:spPr>
        <p:txBody>
          <a:bodyPr>
            <a:normAutofit/>
          </a:bodyPr>
          <a:lstStyle>
            <a:lvl1pPr marL="283464" indent="-283464">
              <a:defRPr sz="1400"/>
            </a:lvl1pPr>
            <a:lvl2pPr marL="283464" indent="-283464">
              <a:defRPr sz="1400"/>
            </a:lvl2pPr>
            <a:lvl3pPr marL="283464" indent="-283464">
              <a:defRPr sz="14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55FA165-37DF-4E15-9395-3DD34C0F1C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53406" y="1682496"/>
            <a:ext cx="3200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CAFAE5B4-E9C2-4CEE-AE3C-EAD0E422778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53406" y="2633472"/>
            <a:ext cx="3200400" cy="3554040"/>
          </a:xfrm>
        </p:spPr>
        <p:txBody>
          <a:bodyPr>
            <a:normAutofit/>
          </a:bodyPr>
          <a:lstStyle>
            <a:lvl1pPr marL="283464" indent="-283464">
              <a:defRPr sz="1400"/>
            </a:lvl1pPr>
            <a:lvl2pPr marL="283464" indent="-283464">
              <a:defRPr sz="1400"/>
            </a:lvl2pPr>
            <a:lvl3pPr marL="283464" indent="-283464">
              <a:defRPr sz="14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974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F77B68-7FA5-4C67-BB5E-544A66A74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289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459E3D4-4913-4324-9732-B962CCA5D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443553"/>
            <a:ext cx="9914859" cy="132588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FE71C6AE-BA35-4C02-9C7B-2A2D9775D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709080"/>
            <a:ext cx="5868537" cy="3467881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F8E2564-CCE3-4E5F-BA7A-BE1CD195CC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44851" y="1"/>
            <a:ext cx="2347150" cy="4454343"/>
          </a:xfrm>
          <a:custGeom>
            <a:avLst/>
            <a:gdLst>
              <a:gd name="connsiteX0" fmla="*/ 2329738 w 2347151"/>
              <a:gd name="connsiteY0" fmla="*/ 0 h 4454343"/>
              <a:gd name="connsiteX1" fmla="*/ 2347151 w 2347151"/>
              <a:gd name="connsiteY1" fmla="*/ 0 h 4454343"/>
              <a:gd name="connsiteX2" fmla="*/ 2347151 w 2347151"/>
              <a:gd name="connsiteY2" fmla="*/ 4454343 h 4454343"/>
              <a:gd name="connsiteX3" fmla="*/ 2340504 w 2347151"/>
              <a:gd name="connsiteY3" fmla="*/ 4322705 h 4454343"/>
              <a:gd name="connsiteX4" fmla="*/ 134816 w 2347151"/>
              <a:gd name="connsiteY4" fmla="*/ 2130974 h 4454343"/>
              <a:gd name="connsiteX5" fmla="*/ 0 w 2347151"/>
              <a:gd name="connsiteY5" fmla="*/ 2124591 h 4454343"/>
              <a:gd name="connsiteX6" fmla="*/ 134816 w 2347151"/>
              <a:gd name="connsiteY6" fmla="*/ 2118208 h 4454343"/>
              <a:gd name="connsiteX7" fmla="*/ 2309087 w 2347151"/>
              <a:gd name="connsiteY7" fmla="*/ 141037 h 445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47151" h="4454343">
                <a:moveTo>
                  <a:pt x="2329738" y="0"/>
                </a:moveTo>
                <a:lnTo>
                  <a:pt x="2347151" y="0"/>
                </a:lnTo>
                <a:lnTo>
                  <a:pt x="2347151" y="4454343"/>
                </a:lnTo>
                <a:lnTo>
                  <a:pt x="2340504" y="4322705"/>
                </a:lnTo>
                <a:cubicBezTo>
                  <a:pt x="2222700" y="3162715"/>
                  <a:pt x="1296917" y="2241584"/>
                  <a:pt x="134816" y="2130974"/>
                </a:cubicBezTo>
                <a:lnTo>
                  <a:pt x="0" y="2124591"/>
                </a:lnTo>
                <a:lnTo>
                  <a:pt x="134816" y="2118208"/>
                </a:lnTo>
                <a:cubicBezTo>
                  <a:pt x="1224286" y="2014511"/>
                  <a:pt x="2106054" y="1198443"/>
                  <a:pt x="2309087" y="141037"/>
                </a:cubicBez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0E4796D-B53A-4567-BE9E-482FEC3EDB2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26184" y="2126134"/>
            <a:ext cx="2434622" cy="2503056"/>
          </a:xfrm>
          <a:custGeom>
            <a:avLst/>
            <a:gdLst>
              <a:gd name="connsiteX0" fmla="*/ 0 w 2434622"/>
              <a:gd name="connsiteY0" fmla="*/ 0 h 2381427"/>
              <a:gd name="connsiteX1" fmla="*/ 2434622 w 2434622"/>
              <a:gd name="connsiteY1" fmla="*/ 0 h 2381427"/>
              <a:gd name="connsiteX2" fmla="*/ 2434622 w 2434622"/>
              <a:gd name="connsiteY2" fmla="*/ 2381427 h 2381427"/>
              <a:gd name="connsiteX3" fmla="*/ 0 w 2434622"/>
              <a:gd name="connsiteY3" fmla="*/ 2381427 h 2381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4622" h="2381427">
                <a:moveTo>
                  <a:pt x="0" y="0"/>
                </a:moveTo>
                <a:lnTo>
                  <a:pt x="2434622" y="0"/>
                </a:lnTo>
                <a:lnTo>
                  <a:pt x="2434622" y="2381427"/>
                </a:lnTo>
                <a:lnTo>
                  <a:pt x="0" y="2381427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FD357AB-C536-40A5-BB4E-AD59A1D930C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759092" y="2118839"/>
            <a:ext cx="2432908" cy="2498880"/>
          </a:xfrm>
          <a:custGeom>
            <a:avLst/>
            <a:gdLst>
              <a:gd name="connsiteX0" fmla="*/ 0 w 2425326"/>
              <a:gd name="connsiteY0" fmla="*/ 0 h 2381426"/>
              <a:gd name="connsiteX1" fmla="*/ 254330 w 2425326"/>
              <a:gd name="connsiteY1" fmla="*/ 0 h 2381426"/>
              <a:gd name="connsiteX2" fmla="*/ 433844 w 2425326"/>
              <a:gd name="connsiteY2" fmla="*/ 25132 h 2381426"/>
              <a:gd name="connsiteX3" fmla="*/ 2424547 w 2425326"/>
              <a:gd name="connsiteY3" fmla="*/ 2186765 h 2381426"/>
              <a:gd name="connsiteX4" fmla="*/ 2425326 w 2425326"/>
              <a:gd name="connsiteY4" fmla="*/ 2202193 h 2381426"/>
              <a:gd name="connsiteX5" fmla="*/ 2425326 w 2425326"/>
              <a:gd name="connsiteY5" fmla="*/ 2381426 h 2381426"/>
              <a:gd name="connsiteX6" fmla="*/ 0 w 2425326"/>
              <a:gd name="connsiteY6" fmla="*/ 2381426 h 2381426"/>
              <a:gd name="connsiteX0" fmla="*/ 0 w 2701627"/>
              <a:gd name="connsiteY0" fmla="*/ 0 h 2419519"/>
              <a:gd name="connsiteX1" fmla="*/ 254330 w 2701627"/>
              <a:gd name="connsiteY1" fmla="*/ 0 h 2419519"/>
              <a:gd name="connsiteX2" fmla="*/ 433844 w 2701627"/>
              <a:gd name="connsiteY2" fmla="*/ 25132 h 2419519"/>
              <a:gd name="connsiteX3" fmla="*/ 2424547 w 2701627"/>
              <a:gd name="connsiteY3" fmla="*/ 2186765 h 2419519"/>
              <a:gd name="connsiteX4" fmla="*/ 2425326 w 2701627"/>
              <a:gd name="connsiteY4" fmla="*/ 2381426 h 2419519"/>
              <a:gd name="connsiteX5" fmla="*/ 0 w 2701627"/>
              <a:gd name="connsiteY5" fmla="*/ 2381426 h 2419519"/>
              <a:gd name="connsiteX6" fmla="*/ 0 w 2701627"/>
              <a:gd name="connsiteY6" fmla="*/ 0 h 2419519"/>
              <a:gd name="connsiteX0" fmla="*/ 0 w 2427563"/>
              <a:gd name="connsiteY0" fmla="*/ 0 h 2381426"/>
              <a:gd name="connsiteX1" fmla="*/ 254330 w 2427563"/>
              <a:gd name="connsiteY1" fmla="*/ 0 h 2381426"/>
              <a:gd name="connsiteX2" fmla="*/ 433844 w 2427563"/>
              <a:gd name="connsiteY2" fmla="*/ 25132 h 2381426"/>
              <a:gd name="connsiteX3" fmla="*/ 2425326 w 2427563"/>
              <a:gd name="connsiteY3" fmla="*/ 2381426 h 2381426"/>
              <a:gd name="connsiteX4" fmla="*/ 0 w 2427563"/>
              <a:gd name="connsiteY4" fmla="*/ 2381426 h 2381426"/>
              <a:gd name="connsiteX5" fmla="*/ 0 w 2427563"/>
              <a:gd name="connsiteY5" fmla="*/ 0 h 2381426"/>
              <a:gd name="connsiteX0" fmla="*/ 0 w 2425384"/>
              <a:gd name="connsiteY0" fmla="*/ 0 h 2381426"/>
              <a:gd name="connsiteX1" fmla="*/ 254330 w 2425384"/>
              <a:gd name="connsiteY1" fmla="*/ 0 h 2381426"/>
              <a:gd name="connsiteX2" fmla="*/ 433844 w 2425384"/>
              <a:gd name="connsiteY2" fmla="*/ 25132 h 2381426"/>
              <a:gd name="connsiteX3" fmla="*/ 2425326 w 2425384"/>
              <a:gd name="connsiteY3" fmla="*/ 2381426 h 2381426"/>
              <a:gd name="connsiteX4" fmla="*/ 0 w 2425384"/>
              <a:gd name="connsiteY4" fmla="*/ 2381426 h 2381426"/>
              <a:gd name="connsiteX5" fmla="*/ 0 w 2425384"/>
              <a:gd name="connsiteY5" fmla="*/ 0 h 2381426"/>
              <a:gd name="connsiteX0" fmla="*/ 0 w 2425326"/>
              <a:gd name="connsiteY0" fmla="*/ 0 h 2381426"/>
              <a:gd name="connsiteX1" fmla="*/ 254330 w 2425326"/>
              <a:gd name="connsiteY1" fmla="*/ 0 h 2381426"/>
              <a:gd name="connsiteX2" fmla="*/ 2425326 w 2425326"/>
              <a:gd name="connsiteY2" fmla="*/ 2381426 h 2381426"/>
              <a:gd name="connsiteX3" fmla="*/ 0 w 2425326"/>
              <a:gd name="connsiteY3" fmla="*/ 2381426 h 2381426"/>
              <a:gd name="connsiteX4" fmla="*/ 0 w 2425326"/>
              <a:gd name="connsiteY4" fmla="*/ 0 h 2381426"/>
              <a:gd name="connsiteX0" fmla="*/ 0 w 2425326"/>
              <a:gd name="connsiteY0" fmla="*/ 0 h 2381426"/>
              <a:gd name="connsiteX1" fmla="*/ 2425326 w 2425326"/>
              <a:gd name="connsiteY1" fmla="*/ 2381426 h 2381426"/>
              <a:gd name="connsiteX2" fmla="*/ 0 w 2425326"/>
              <a:gd name="connsiteY2" fmla="*/ 2381426 h 2381426"/>
              <a:gd name="connsiteX3" fmla="*/ 0 w 2425326"/>
              <a:gd name="connsiteY3" fmla="*/ 0 h 2381426"/>
              <a:gd name="connsiteX0" fmla="*/ 0 w 2425326"/>
              <a:gd name="connsiteY0" fmla="*/ 0 h 2381426"/>
              <a:gd name="connsiteX1" fmla="*/ 2425326 w 2425326"/>
              <a:gd name="connsiteY1" fmla="*/ 2381426 h 2381426"/>
              <a:gd name="connsiteX2" fmla="*/ 0 w 2425326"/>
              <a:gd name="connsiteY2" fmla="*/ 2381426 h 2381426"/>
              <a:gd name="connsiteX3" fmla="*/ 0 w 2425326"/>
              <a:gd name="connsiteY3" fmla="*/ 0 h 2381426"/>
              <a:gd name="connsiteX0" fmla="*/ 0 w 2425326"/>
              <a:gd name="connsiteY0" fmla="*/ 0 h 2381426"/>
              <a:gd name="connsiteX1" fmla="*/ 2425326 w 2425326"/>
              <a:gd name="connsiteY1" fmla="*/ 2381426 h 2381426"/>
              <a:gd name="connsiteX2" fmla="*/ 0 w 2425326"/>
              <a:gd name="connsiteY2" fmla="*/ 2381426 h 2381426"/>
              <a:gd name="connsiteX3" fmla="*/ 0 w 2425326"/>
              <a:gd name="connsiteY3" fmla="*/ 0 h 2381426"/>
              <a:gd name="connsiteX0" fmla="*/ 0 w 2425326"/>
              <a:gd name="connsiteY0" fmla="*/ 0 h 2381426"/>
              <a:gd name="connsiteX1" fmla="*/ 2425326 w 2425326"/>
              <a:gd name="connsiteY1" fmla="*/ 2381426 h 2381426"/>
              <a:gd name="connsiteX2" fmla="*/ 0 w 2425326"/>
              <a:gd name="connsiteY2" fmla="*/ 2381426 h 2381426"/>
              <a:gd name="connsiteX3" fmla="*/ 0 w 2425326"/>
              <a:gd name="connsiteY3" fmla="*/ 0 h 2381426"/>
              <a:gd name="connsiteX0" fmla="*/ 0 w 2425326"/>
              <a:gd name="connsiteY0" fmla="*/ 14 h 2381440"/>
              <a:gd name="connsiteX1" fmla="*/ 2425326 w 2425326"/>
              <a:gd name="connsiteY1" fmla="*/ 2381440 h 2381440"/>
              <a:gd name="connsiteX2" fmla="*/ 0 w 2425326"/>
              <a:gd name="connsiteY2" fmla="*/ 2381440 h 2381440"/>
              <a:gd name="connsiteX3" fmla="*/ 0 w 2425326"/>
              <a:gd name="connsiteY3" fmla="*/ 14 h 2381440"/>
              <a:gd name="connsiteX0" fmla="*/ 0 w 2427169"/>
              <a:gd name="connsiteY0" fmla="*/ 14 h 2381440"/>
              <a:gd name="connsiteX1" fmla="*/ 2425326 w 2427169"/>
              <a:gd name="connsiteY1" fmla="*/ 2381440 h 2381440"/>
              <a:gd name="connsiteX2" fmla="*/ 0 w 2427169"/>
              <a:gd name="connsiteY2" fmla="*/ 2381440 h 2381440"/>
              <a:gd name="connsiteX3" fmla="*/ 0 w 2427169"/>
              <a:gd name="connsiteY3" fmla="*/ 14 h 238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7169" h="2381440">
                <a:moveTo>
                  <a:pt x="0" y="14"/>
                </a:moveTo>
                <a:cubicBezTo>
                  <a:pt x="1692362" y="-4985"/>
                  <a:pt x="2470324" y="1326204"/>
                  <a:pt x="2425326" y="2381440"/>
                </a:cubicBezTo>
                <a:lnTo>
                  <a:pt x="0" y="2381440"/>
                </a:lnTo>
                <a:lnTo>
                  <a:pt x="0" y="1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EF54B49C-CC16-4438-9923-F41C8E75273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24344" y="4503573"/>
            <a:ext cx="2434622" cy="2354427"/>
          </a:xfrm>
          <a:custGeom>
            <a:avLst/>
            <a:gdLst>
              <a:gd name="connsiteX0" fmla="*/ 0 w 2434622"/>
              <a:gd name="connsiteY0" fmla="*/ 0 h 2381427"/>
              <a:gd name="connsiteX1" fmla="*/ 2434622 w 2434622"/>
              <a:gd name="connsiteY1" fmla="*/ 0 h 2381427"/>
              <a:gd name="connsiteX2" fmla="*/ 2434622 w 2434622"/>
              <a:gd name="connsiteY2" fmla="*/ 2381427 h 2381427"/>
              <a:gd name="connsiteX3" fmla="*/ 0 w 2434622"/>
              <a:gd name="connsiteY3" fmla="*/ 2381427 h 2381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4622" h="2381427">
                <a:moveTo>
                  <a:pt x="0" y="0"/>
                </a:moveTo>
                <a:lnTo>
                  <a:pt x="2434622" y="0"/>
                </a:lnTo>
                <a:lnTo>
                  <a:pt x="2434622" y="2381427"/>
                </a:lnTo>
                <a:lnTo>
                  <a:pt x="0" y="2381427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BC1AB157-27FC-4B7D-9CCA-71C57045CEE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58966" y="4507560"/>
            <a:ext cx="2434622" cy="2350439"/>
          </a:xfrm>
          <a:custGeom>
            <a:avLst/>
            <a:gdLst>
              <a:gd name="connsiteX0" fmla="*/ 0 w 2434622"/>
              <a:gd name="connsiteY0" fmla="*/ 0 h 2342635"/>
              <a:gd name="connsiteX1" fmla="*/ 2434622 w 2434622"/>
              <a:gd name="connsiteY1" fmla="*/ 0 h 2342635"/>
              <a:gd name="connsiteX2" fmla="*/ 2434622 w 2434622"/>
              <a:gd name="connsiteY2" fmla="*/ 2342635 h 2342635"/>
              <a:gd name="connsiteX3" fmla="*/ 0 w 2434622"/>
              <a:gd name="connsiteY3" fmla="*/ 2342635 h 234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4622" h="2342635">
                <a:moveTo>
                  <a:pt x="0" y="0"/>
                </a:moveTo>
                <a:lnTo>
                  <a:pt x="2434622" y="0"/>
                </a:lnTo>
                <a:lnTo>
                  <a:pt x="2434622" y="2342635"/>
                </a:lnTo>
                <a:lnTo>
                  <a:pt x="0" y="234263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899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losing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0BAB19D3-90A9-40E5-BED8-289A8919A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AD247D9-20CF-4BAD-906D-66DB8B85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479" y="596393"/>
            <a:ext cx="5618922" cy="154250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80E4B7A8-67F1-4290-B537-DE49AD9FBF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5181600" cy="6857999"/>
          </a:xfrm>
          <a:custGeom>
            <a:avLst/>
            <a:gdLst>
              <a:gd name="connsiteX0" fmla="*/ 0 w 5181600"/>
              <a:gd name="connsiteY0" fmla="*/ 0 h 6857999"/>
              <a:gd name="connsiteX1" fmla="*/ 5181600 w 5181600"/>
              <a:gd name="connsiteY1" fmla="*/ 0 h 6857999"/>
              <a:gd name="connsiteX2" fmla="*/ 5181600 w 5181600"/>
              <a:gd name="connsiteY2" fmla="*/ 4504871 h 6857999"/>
              <a:gd name="connsiteX3" fmla="*/ 5181598 w 5181600"/>
              <a:gd name="connsiteY3" fmla="*/ 4504830 h 6857999"/>
              <a:gd name="connsiteX4" fmla="*/ 5175215 w 5181600"/>
              <a:gd name="connsiteY4" fmla="*/ 4639646 h 6857999"/>
              <a:gd name="connsiteX5" fmla="*/ 2983485 w 5181600"/>
              <a:gd name="connsiteY5" fmla="*/ 6845334 h 6857999"/>
              <a:gd name="connsiteX6" fmla="*/ 2749639 w 5181600"/>
              <a:gd name="connsiteY6" fmla="*/ 6857142 h 6857999"/>
              <a:gd name="connsiteX7" fmla="*/ 2749639 w 5181600"/>
              <a:gd name="connsiteY7" fmla="*/ 6857999 h 6857999"/>
              <a:gd name="connsiteX8" fmla="*/ 0 w 5181600"/>
              <a:gd name="connsiteY8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7999">
                <a:moveTo>
                  <a:pt x="0" y="0"/>
                </a:moveTo>
                <a:lnTo>
                  <a:pt x="5181600" y="0"/>
                </a:lnTo>
                <a:lnTo>
                  <a:pt x="5181600" y="4504871"/>
                </a:lnTo>
                <a:lnTo>
                  <a:pt x="5181598" y="4504830"/>
                </a:lnTo>
                <a:lnTo>
                  <a:pt x="5175215" y="4639646"/>
                </a:lnTo>
                <a:cubicBezTo>
                  <a:pt x="5064605" y="5801747"/>
                  <a:pt x="4143475" y="6727530"/>
                  <a:pt x="2983485" y="6845334"/>
                </a:cubicBezTo>
                <a:lnTo>
                  <a:pt x="2749639" y="6857142"/>
                </a:lnTo>
                <a:lnTo>
                  <a:pt x="274963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5EAFE93-40B7-4FF8-BEE7-E39911EC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78" y="2138901"/>
            <a:ext cx="5618922" cy="4033299"/>
          </a:xfrm>
        </p:spPr>
        <p:txBody>
          <a:bodyPr>
            <a:normAutofit/>
          </a:bodyPr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>
                <a:solidFill>
                  <a:srgbClr val="FFFFFF"/>
                </a:solidFill>
              </a:rPr>
              <a:t>Click to edit Master text styles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752B41F-4B4E-4E1F-9191-6BB3F421ED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4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EFD1DB-7478-445F-ACEF-64BE4DFEC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2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00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D13D15-77CA-4B50-9E08-0F58009A8E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7635" y="4626592"/>
            <a:ext cx="8600365" cy="1224926"/>
          </a:xfrm>
        </p:spPr>
        <p:txBody>
          <a:bodyPr anchor="b">
            <a:no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Click to edit Master title style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BB8E73D-B3E6-4E0A-8295-A9EB15722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7636" y="5936776"/>
            <a:ext cx="6660107" cy="625497"/>
          </a:xfrm>
        </p:spPr>
        <p:txBody>
          <a:bodyPr>
            <a:normAutofit/>
          </a:bodyPr>
          <a:lstStyle/>
          <a:p>
            <a:r>
              <a:rPr lang="en-US" sz="1400">
                <a:solidFill>
                  <a:srgbClr val="FFFFFF"/>
                </a:solidFill>
              </a:rPr>
              <a:t>Click to edit Master subtitle style</a:t>
            </a:r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899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6" y="919716"/>
            <a:ext cx="8504275" cy="355127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6" y="4795284"/>
            <a:ext cx="8504275" cy="1084522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16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F785-E0A7-4496-A5BA-49B0156F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4706" y="6433202"/>
            <a:ext cx="2426446" cy="36784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C627-38A1-4A14-8822-D8D33751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E346-5F34-48CD-8928-DA8567AE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3203"/>
            <a:ext cx="702781" cy="36784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7087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94B-011C-4B13-8C12-E91BF7A4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20800"/>
            <a:ext cx="9144000" cy="3095813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6D5F3-887C-4A8F-842A-0294A9FB0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9" y="4589463"/>
            <a:ext cx="91440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4588B-131A-42F3-B76C-62BD65E4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AB28-20BD-4CD8-9840-985C3ED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C85C-3801-46F0-A100-616F5F2F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0162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CB06-0454-4BF1-8011-F8B1A959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0A70-D33B-4461-B74C-3F59ADB1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8813" y="2163725"/>
            <a:ext cx="4610986" cy="4013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1BDF9-836E-431C-8EFA-417A9BEE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260" y="2163725"/>
            <a:ext cx="4853763" cy="4013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F59-B591-4E2F-899E-3CA78CE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CFD12-B3EC-432C-B264-8AB571C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3CBBA-71B3-4857-80E7-525E89F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128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DFF7A-EBD3-4FEB-8451-5D735506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54A2D-2C4B-4E1D-AC16-E3B1F1DD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F373-DB96-4AEA-8E3E-7EDEA21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5713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09F8C-8071-4BE5-AD6F-C98F481D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135B3-14BA-4A88-B6B3-88B77B1C6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C3A4D-5B69-44B4-B17F-770E83F0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1C41D-2A59-4512-8034-6DB70578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C494-778C-4EE6-9402-242E1CDD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677B9-C338-4033-9AFE-B8B81C5D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147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77DE-4C2E-476F-A419-57470FB6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9FD1A0-93AE-469A-ADDF-2453B64CA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19C9C-EF97-4910-9419-6D720260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87172-A64E-4C38-82ED-2A7050B0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C3E24-28E2-4512-BEA0-DAEC5E8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F0D-DA84-434D-B136-BEE9FD8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3601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6C91E54-DBE4-467A-A827-2C5C88E61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880244"/>
            <a:ext cx="12192000" cy="3977756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DBAED78D-8293-4554-BA23-D14EC617A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25440"/>
            <a:ext cx="5390983" cy="19633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377821"/>
            <a:ext cx="5181600" cy="2799142"/>
          </a:xfrm>
        </p:spPr>
        <p:txBody>
          <a:bodyPr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5749D8A-F20A-4228-9136-5891AE0352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14166" y="-1798"/>
            <a:ext cx="2846566" cy="2872294"/>
          </a:xfrm>
          <a:custGeom>
            <a:avLst/>
            <a:gdLst>
              <a:gd name="connsiteX0" fmla="*/ 2797 w 2846566"/>
              <a:gd name="connsiteY0" fmla="*/ 0 h 2838450"/>
              <a:gd name="connsiteX1" fmla="*/ 2846566 w 2846566"/>
              <a:gd name="connsiteY1" fmla="*/ 0 h 2838450"/>
              <a:gd name="connsiteX2" fmla="*/ 2846566 w 2846566"/>
              <a:gd name="connsiteY2" fmla="*/ 2838450 h 2838450"/>
              <a:gd name="connsiteX3" fmla="*/ 2091122 w 2846566"/>
              <a:gd name="connsiteY3" fmla="*/ 2838450 h 2838450"/>
              <a:gd name="connsiteX4" fmla="*/ 1974232 w 2846566"/>
              <a:gd name="connsiteY4" fmla="*/ 2820914 h 2838450"/>
              <a:gd name="connsiteX5" fmla="*/ 0 w 2846566"/>
              <a:gd name="connsiteY5" fmla="*/ 404262 h 2838450"/>
              <a:gd name="connsiteX6" fmla="*/ 2797 w 2846566"/>
              <a:gd name="connsiteY6" fmla="*/ 293225 h 283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46566" h="2838450">
                <a:moveTo>
                  <a:pt x="2797" y="0"/>
                </a:moveTo>
                <a:lnTo>
                  <a:pt x="2846566" y="0"/>
                </a:lnTo>
                <a:lnTo>
                  <a:pt x="2846566" y="2838450"/>
                </a:lnTo>
                <a:lnTo>
                  <a:pt x="2091122" y="2838450"/>
                </a:lnTo>
                <a:lnTo>
                  <a:pt x="1974232" y="2820914"/>
                </a:lnTo>
                <a:cubicBezTo>
                  <a:pt x="848632" y="2597020"/>
                  <a:pt x="0" y="1600146"/>
                  <a:pt x="0" y="404262"/>
                </a:cubicBezTo>
                <a:lnTo>
                  <a:pt x="2797" y="29322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4A3C6DC1-25FD-4947-8211-89B20E599AE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360733" y="-1798"/>
            <a:ext cx="2826990" cy="2854594"/>
          </a:xfrm>
          <a:custGeom>
            <a:avLst/>
            <a:gdLst>
              <a:gd name="connsiteX0" fmla="*/ 0 w 2826990"/>
              <a:gd name="connsiteY0" fmla="*/ 0 h 2854594"/>
              <a:gd name="connsiteX1" fmla="*/ 2826990 w 2826990"/>
              <a:gd name="connsiteY1" fmla="*/ 0 h 2854594"/>
              <a:gd name="connsiteX2" fmla="*/ 2826990 w 2826990"/>
              <a:gd name="connsiteY2" fmla="*/ 2854594 h 2854594"/>
              <a:gd name="connsiteX3" fmla="*/ 0 w 2826990"/>
              <a:gd name="connsiteY3" fmla="*/ 2854594 h 285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6990" h="2854594">
                <a:moveTo>
                  <a:pt x="0" y="0"/>
                </a:moveTo>
                <a:lnTo>
                  <a:pt x="2826990" y="0"/>
                </a:lnTo>
                <a:lnTo>
                  <a:pt x="2826990" y="2854594"/>
                </a:lnTo>
                <a:lnTo>
                  <a:pt x="0" y="285459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3C819AA-E73C-44C7-9928-5E1A8A22BC5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14169" y="2856391"/>
            <a:ext cx="2846565" cy="4001609"/>
          </a:xfrm>
          <a:custGeom>
            <a:avLst/>
            <a:gdLst>
              <a:gd name="connsiteX0" fmla="*/ 2436721 w 2846565"/>
              <a:gd name="connsiteY0" fmla="*/ 0 h 4001609"/>
              <a:gd name="connsiteX1" fmla="*/ 2846565 w 2846565"/>
              <a:gd name="connsiteY1" fmla="*/ 0 h 4001609"/>
              <a:gd name="connsiteX2" fmla="*/ 2846565 w 2846565"/>
              <a:gd name="connsiteY2" fmla="*/ 4001609 h 4001609"/>
              <a:gd name="connsiteX3" fmla="*/ 2796 w 2846565"/>
              <a:gd name="connsiteY3" fmla="*/ 4001608 h 4001609"/>
              <a:gd name="connsiteX4" fmla="*/ 2796 w 2846565"/>
              <a:gd name="connsiteY4" fmla="*/ 2564348 h 4001609"/>
              <a:gd name="connsiteX5" fmla="*/ 0 w 2846565"/>
              <a:gd name="connsiteY5" fmla="*/ 2453758 h 4001609"/>
              <a:gd name="connsiteX6" fmla="*/ 2202875 w 2846565"/>
              <a:gd name="connsiteY6" fmla="*/ 12668 h 4001609"/>
              <a:gd name="connsiteX7" fmla="*/ 2436721 w 2846565"/>
              <a:gd name="connsiteY7" fmla="*/ 860 h 4001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46565" h="4001609">
                <a:moveTo>
                  <a:pt x="2436721" y="0"/>
                </a:moveTo>
                <a:lnTo>
                  <a:pt x="2846565" y="0"/>
                </a:lnTo>
                <a:lnTo>
                  <a:pt x="2846565" y="4001609"/>
                </a:lnTo>
                <a:lnTo>
                  <a:pt x="2796" y="4001608"/>
                </a:lnTo>
                <a:lnTo>
                  <a:pt x="2796" y="2564348"/>
                </a:lnTo>
                <a:lnTo>
                  <a:pt x="0" y="2453758"/>
                </a:lnTo>
                <a:cubicBezTo>
                  <a:pt x="0" y="1183283"/>
                  <a:pt x="965553" y="138326"/>
                  <a:pt x="2202875" y="12668"/>
                </a:cubicBezTo>
                <a:lnTo>
                  <a:pt x="2436721" y="86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noAutofit/>
          </a:bodyPr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64635F40-0058-44E0-95CD-8FFAE187647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356456" y="2828943"/>
            <a:ext cx="2835544" cy="4038805"/>
          </a:xfrm>
          <a:custGeom>
            <a:avLst/>
            <a:gdLst>
              <a:gd name="connsiteX0" fmla="*/ 0 w 2835544"/>
              <a:gd name="connsiteY0" fmla="*/ 0 h 4038805"/>
              <a:gd name="connsiteX1" fmla="*/ 2835544 w 2835544"/>
              <a:gd name="connsiteY1" fmla="*/ 0 h 4038805"/>
              <a:gd name="connsiteX2" fmla="*/ 2835544 w 2835544"/>
              <a:gd name="connsiteY2" fmla="*/ 4038805 h 4038805"/>
              <a:gd name="connsiteX3" fmla="*/ 0 w 2835544"/>
              <a:gd name="connsiteY3" fmla="*/ 4038805 h 40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544" h="4038805">
                <a:moveTo>
                  <a:pt x="0" y="0"/>
                </a:moveTo>
                <a:lnTo>
                  <a:pt x="2835544" y="0"/>
                </a:lnTo>
                <a:lnTo>
                  <a:pt x="2835544" y="4038805"/>
                </a:lnTo>
                <a:lnTo>
                  <a:pt x="0" y="403880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5784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624BCA1-E0EF-42A1-B762-D68E4B984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5C258CF-58AC-4C7A-A953-392693E55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537"/>
            <a:ext cx="12192000" cy="4463002"/>
          </a:xfrm>
          <a:custGeom>
            <a:avLst/>
            <a:gdLst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7294008 w 12192000"/>
              <a:gd name="connsiteY10" fmla="*/ 2210393 h 4463002"/>
              <a:gd name="connsiteX11" fmla="*/ 6051190 w 12192000"/>
              <a:gd name="connsiteY11" fmla="*/ 2210393 h 4463002"/>
              <a:gd name="connsiteX12" fmla="*/ 5343524 w 12192000"/>
              <a:gd name="connsiteY12" fmla="*/ 2210393 h 4463002"/>
              <a:gd name="connsiteX13" fmla="*/ 5343524 w 12192000"/>
              <a:gd name="connsiteY13" fmla="*/ 2209238 h 4463002"/>
              <a:gd name="connsiteX14" fmla="*/ 0 w 12192000"/>
              <a:gd name="connsiteY14" fmla="*/ 2209238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7294008 w 12192000"/>
              <a:gd name="connsiteY10" fmla="*/ 2210393 h 4463002"/>
              <a:gd name="connsiteX11" fmla="*/ 5343524 w 12192000"/>
              <a:gd name="connsiteY11" fmla="*/ 2210393 h 4463002"/>
              <a:gd name="connsiteX12" fmla="*/ 5343524 w 12192000"/>
              <a:gd name="connsiteY12" fmla="*/ 2209238 h 4463002"/>
              <a:gd name="connsiteX13" fmla="*/ 0 w 12192000"/>
              <a:gd name="connsiteY13" fmla="*/ 2209238 h 4463002"/>
              <a:gd name="connsiteX14" fmla="*/ 0 w 12192000"/>
              <a:gd name="connsiteY14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5343524 w 12192000"/>
              <a:gd name="connsiteY10" fmla="*/ 2210393 h 4463002"/>
              <a:gd name="connsiteX11" fmla="*/ 5343524 w 12192000"/>
              <a:gd name="connsiteY11" fmla="*/ 2209238 h 4463002"/>
              <a:gd name="connsiteX12" fmla="*/ 0 w 12192000"/>
              <a:gd name="connsiteY12" fmla="*/ 2209238 h 4463002"/>
              <a:gd name="connsiteX13" fmla="*/ 0 w 12192000"/>
              <a:gd name="connsiteY13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5343524 w 12192000"/>
              <a:gd name="connsiteY9" fmla="*/ 2210393 h 4463002"/>
              <a:gd name="connsiteX10" fmla="*/ 5343524 w 12192000"/>
              <a:gd name="connsiteY10" fmla="*/ 2209238 h 4463002"/>
              <a:gd name="connsiteX11" fmla="*/ 0 w 12192000"/>
              <a:gd name="connsiteY11" fmla="*/ 2209238 h 4463002"/>
              <a:gd name="connsiteX12" fmla="*/ 0 w 12192000"/>
              <a:gd name="connsiteY12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5343524 w 12192000"/>
              <a:gd name="connsiteY8" fmla="*/ 2210393 h 4463002"/>
              <a:gd name="connsiteX9" fmla="*/ 5343524 w 12192000"/>
              <a:gd name="connsiteY9" fmla="*/ 2209238 h 4463002"/>
              <a:gd name="connsiteX10" fmla="*/ 0 w 12192000"/>
              <a:gd name="connsiteY10" fmla="*/ 2209238 h 4463002"/>
              <a:gd name="connsiteX11" fmla="*/ 0 w 12192000"/>
              <a:gd name="connsiteY11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5343524 w 12192000"/>
              <a:gd name="connsiteY8" fmla="*/ 2210393 h 4463002"/>
              <a:gd name="connsiteX9" fmla="*/ 0 w 12192000"/>
              <a:gd name="connsiteY9" fmla="*/ 2209238 h 4463002"/>
              <a:gd name="connsiteX10" fmla="*/ 0 w 12192000"/>
              <a:gd name="connsiteY10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0 w 12192000"/>
              <a:gd name="connsiteY8" fmla="*/ 2209238 h 4463002"/>
              <a:gd name="connsiteX9" fmla="*/ 0 w 12192000"/>
              <a:gd name="connsiteY9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0 w 12192000"/>
              <a:gd name="connsiteY7" fmla="*/ 2209238 h 4463002"/>
              <a:gd name="connsiteX8" fmla="*/ 0 w 12192000"/>
              <a:gd name="connsiteY8" fmla="*/ 0 h 4463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4463002">
                <a:moveTo>
                  <a:pt x="0" y="0"/>
                </a:moveTo>
                <a:lnTo>
                  <a:pt x="12192000" y="0"/>
                </a:lnTo>
                <a:lnTo>
                  <a:pt x="12192000" y="4463002"/>
                </a:lnTo>
                <a:cubicBezTo>
                  <a:pt x="12191459" y="4451584"/>
                  <a:pt x="12190919" y="4440167"/>
                  <a:pt x="12190378" y="4428749"/>
                </a:cubicBezTo>
                <a:cubicBezTo>
                  <a:pt x="12079768" y="3266647"/>
                  <a:pt x="11158638" y="2340865"/>
                  <a:pt x="9998648" y="2223060"/>
                </a:cubicBezTo>
                <a:lnTo>
                  <a:pt x="9764803" y="2211252"/>
                </a:lnTo>
                <a:lnTo>
                  <a:pt x="9764803" y="2210393"/>
                </a:lnTo>
                <a:lnTo>
                  <a:pt x="0" y="22092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F9CDC83-34B8-4E32-84EC-92854CEE49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537"/>
            <a:ext cx="12192000" cy="4463002"/>
          </a:xfrm>
          <a:custGeom>
            <a:avLst/>
            <a:gdLst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7294008 w 12192000"/>
              <a:gd name="connsiteY10" fmla="*/ 2210393 h 4463002"/>
              <a:gd name="connsiteX11" fmla="*/ 6051190 w 12192000"/>
              <a:gd name="connsiteY11" fmla="*/ 2210393 h 4463002"/>
              <a:gd name="connsiteX12" fmla="*/ 5343524 w 12192000"/>
              <a:gd name="connsiteY12" fmla="*/ 2210393 h 4463002"/>
              <a:gd name="connsiteX13" fmla="*/ 5343524 w 12192000"/>
              <a:gd name="connsiteY13" fmla="*/ 2209238 h 4463002"/>
              <a:gd name="connsiteX14" fmla="*/ 0 w 12192000"/>
              <a:gd name="connsiteY14" fmla="*/ 2209238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7294008 w 12192000"/>
              <a:gd name="connsiteY10" fmla="*/ 2210393 h 4463002"/>
              <a:gd name="connsiteX11" fmla="*/ 5343524 w 12192000"/>
              <a:gd name="connsiteY11" fmla="*/ 2210393 h 4463002"/>
              <a:gd name="connsiteX12" fmla="*/ 5343524 w 12192000"/>
              <a:gd name="connsiteY12" fmla="*/ 2209238 h 4463002"/>
              <a:gd name="connsiteX13" fmla="*/ 0 w 12192000"/>
              <a:gd name="connsiteY13" fmla="*/ 2209238 h 4463002"/>
              <a:gd name="connsiteX14" fmla="*/ 0 w 12192000"/>
              <a:gd name="connsiteY14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5343524 w 12192000"/>
              <a:gd name="connsiteY10" fmla="*/ 2210393 h 4463002"/>
              <a:gd name="connsiteX11" fmla="*/ 5343524 w 12192000"/>
              <a:gd name="connsiteY11" fmla="*/ 2209238 h 4463002"/>
              <a:gd name="connsiteX12" fmla="*/ 0 w 12192000"/>
              <a:gd name="connsiteY12" fmla="*/ 2209238 h 4463002"/>
              <a:gd name="connsiteX13" fmla="*/ 0 w 12192000"/>
              <a:gd name="connsiteY13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5343524 w 12192000"/>
              <a:gd name="connsiteY9" fmla="*/ 2210393 h 4463002"/>
              <a:gd name="connsiteX10" fmla="*/ 5343524 w 12192000"/>
              <a:gd name="connsiteY10" fmla="*/ 2209238 h 4463002"/>
              <a:gd name="connsiteX11" fmla="*/ 0 w 12192000"/>
              <a:gd name="connsiteY11" fmla="*/ 2209238 h 4463002"/>
              <a:gd name="connsiteX12" fmla="*/ 0 w 12192000"/>
              <a:gd name="connsiteY12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5343524 w 12192000"/>
              <a:gd name="connsiteY8" fmla="*/ 2210393 h 4463002"/>
              <a:gd name="connsiteX9" fmla="*/ 5343524 w 12192000"/>
              <a:gd name="connsiteY9" fmla="*/ 2209238 h 4463002"/>
              <a:gd name="connsiteX10" fmla="*/ 0 w 12192000"/>
              <a:gd name="connsiteY10" fmla="*/ 2209238 h 4463002"/>
              <a:gd name="connsiteX11" fmla="*/ 0 w 12192000"/>
              <a:gd name="connsiteY11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5343524 w 12192000"/>
              <a:gd name="connsiteY8" fmla="*/ 2210393 h 4463002"/>
              <a:gd name="connsiteX9" fmla="*/ 0 w 12192000"/>
              <a:gd name="connsiteY9" fmla="*/ 2209238 h 4463002"/>
              <a:gd name="connsiteX10" fmla="*/ 0 w 12192000"/>
              <a:gd name="connsiteY10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0 w 12192000"/>
              <a:gd name="connsiteY8" fmla="*/ 2209238 h 4463002"/>
              <a:gd name="connsiteX9" fmla="*/ 0 w 12192000"/>
              <a:gd name="connsiteY9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0 w 12192000"/>
              <a:gd name="connsiteY7" fmla="*/ 2209238 h 4463002"/>
              <a:gd name="connsiteX8" fmla="*/ 0 w 12192000"/>
              <a:gd name="connsiteY8" fmla="*/ 0 h 4463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4463002">
                <a:moveTo>
                  <a:pt x="0" y="0"/>
                </a:moveTo>
                <a:lnTo>
                  <a:pt x="12192000" y="0"/>
                </a:lnTo>
                <a:lnTo>
                  <a:pt x="12192000" y="4463002"/>
                </a:lnTo>
                <a:cubicBezTo>
                  <a:pt x="12191459" y="4451584"/>
                  <a:pt x="12190919" y="4440167"/>
                  <a:pt x="12190378" y="4428749"/>
                </a:cubicBezTo>
                <a:cubicBezTo>
                  <a:pt x="12079768" y="3266647"/>
                  <a:pt x="11158638" y="2340865"/>
                  <a:pt x="9998648" y="2223060"/>
                </a:cubicBezTo>
                <a:lnTo>
                  <a:pt x="9764803" y="2211252"/>
                </a:lnTo>
                <a:lnTo>
                  <a:pt x="9764803" y="2210393"/>
                </a:lnTo>
                <a:lnTo>
                  <a:pt x="0" y="22092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1E215A6-E6FC-4D5A-9881-E87CC7507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1"/>
            <a:ext cx="9432315" cy="2198972"/>
          </a:xfrm>
          <a:custGeom>
            <a:avLst/>
            <a:gdLst>
              <a:gd name="connsiteX0" fmla="*/ 0 w 10240035"/>
              <a:gd name="connsiteY0" fmla="*/ 0 h 2198971"/>
              <a:gd name="connsiteX1" fmla="*/ 10240035 w 10240035"/>
              <a:gd name="connsiteY1" fmla="*/ 0 h 2198971"/>
              <a:gd name="connsiteX2" fmla="*/ 10240035 w 10240035"/>
              <a:gd name="connsiteY2" fmla="*/ 0 h 2198971"/>
              <a:gd name="connsiteX3" fmla="*/ 10240035 w 10240035"/>
              <a:gd name="connsiteY3" fmla="*/ 1099486 h 2198971"/>
              <a:gd name="connsiteX4" fmla="*/ 9140549 w 10240035"/>
              <a:gd name="connsiteY4" fmla="*/ 2198972 h 2198971"/>
              <a:gd name="connsiteX5" fmla="*/ 1099486 w 10240035"/>
              <a:gd name="connsiteY5" fmla="*/ 2198971 h 2198971"/>
              <a:gd name="connsiteX6" fmla="*/ 0 w 10240035"/>
              <a:gd name="connsiteY6" fmla="*/ 1099485 h 2198971"/>
              <a:gd name="connsiteX7" fmla="*/ 0 w 10240035"/>
              <a:gd name="connsiteY7" fmla="*/ 0 h 2198971"/>
              <a:gd name="connsiteX8" fmla="*/ 0 w 10240035"/>
              <a:gd name="connsiteY8" fmla="*/ 0 h 2198971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914054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914054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889670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869858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831758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9371355 w 10240035"/>
              <a:gd name="connsiteY2" fmla="*/ 15240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9371355 w 10240035"/>
              <a:gd name="connsiteY2" fmla="*/ 15240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9371355 w 10240035"/>
              <a:gd name="connsiteY2" fmla="*/ 15240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661291"/>
              <a:gd name="connsiteY0" fmla="*/ 0 h 2198972"/>
              <a:gd name="connsiteX1" fmla="*/ 10240035 w 10661291"/>
              <a:gd name="connsiteY1" fmla="*/ 0 h 2198972"/>
              <a:gd name="connsiteX2" fmla="*/ 7951829 w 10661291"/>
              <a:gd name="connsiteY2" fmla="*/ 2198972 h 2198972"/>
              <a:gd name="connsiteX3" fmla="*/ 1099486 w 10661291"/>
              <a:gd name="connsiteY3" fmla="*/ 2198971 h 2198972"/>
              <a:gd name="connsiteX4" fmla="*/ 0 w 10661291"/>
              <a:gd name="connsiteY4" fmla="*/ 1099485 h 2198972"/>
              <a:gd name="connsiteX5" fmla="*/ 0 w 10661291"/>
              <a:gd name="connsiteY5" fmla="*/ 0 h 2198972"/>
              <a:gd name="connsiteX6" fmla="*/ 0 w 10661291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0 h 2198972"/>
              <a:gd name="connsiteX5" fmla="*/ 0 w 10240035"/>
              <a:gd name="connsiteY5" fmla="*/ 0 h 2198972"/>
              <a:gd name="connsiteX0" fmla="*/ 80772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0 h 2198972"/>
              <a:gd name="connsiteX5" fmla="*/ 807720 w 10240035"/>
              <a:gd name="connsiteY5" fmla="*/ 0 h 2198972"/>
              <a:gd name="connsiteX0" fmla="*/ 900020 w 10332335"/>
              <a:gd name="connsiteY0" fmla="*/ 0 h 2198972"/>
              <a:gd name="connsiteX1" fmla="*/ 10332335 w 10332335"/>
              <a:gd name="connsiteY1" fmla="*/ 0 h 2198972"/>
              <a:gd name="connsiteX2" fmla="*/ 8044129 w 10332335"/>
              <a:gd name="connsiteY2" fmla="*/ 2198972 h 2198972"/>
              <a:gd name="connsiteX3" fmla="*/ 1191786 w 10332335"/>
              <a:gd name="connsiteY3" fmla="*/ 2198971 h 2198972"/>
              <a:gd name="connsiteX4" fmla="*/ 900020 w 10332335"/>
              <a:gd name="connsiteY4" fmla="*/ 0 h 2198972"/>
              <a:gd name="connsiteX0" fmla="*/ 325154 w 9757469"/>
              <a:gd name="connsiteY0" fmla="*/ 0 h 2198972"/>
              <a:gd name="connsiteX1" fmla="*/ 9757469 w 9757469"/>
              <a:gd name="connsiteY1" fmla="*/ 0 h 2198972"/>
              <a:gd name="connsiteX2" fmla="*/ 7469263 w 9757469"/>
              <a:gd name="connsiteY2" fmla="*/ 2198972 h 2198972"/>
              <a:gd name="connsiteX3" fmla="*/ 616920 w 9757469"/>
              <a:gd name="connsiteY3" fmla="*/ 2198971 h 2198972"/>
              <a:gd name="connsiteX4" fmla="*/ 325154 w 9757469"/>
              <a:gd name="connsiteY4" fmla="*/ 0 h 2198972"/>
              <a:gd name="connsiteX0" fmla="*/ 0 w 9432315"/>
              <a:gd name="connsiteY0" fmla="*/ 0 h 2198972"/>
              <a:gd name="connsiteX1" fmla="*/ 9432315 w 9432315"/>
              <a:gd name="connsiteY1" fmla="*/ 0 h 2198972"/>
              <a:gd name="connsiteX2" fmla="*/ 7144109 w 9432315"/>
              <a:gd name="connsiteY2" fmla="*/ 2198972 h 2198972"/>
              <a:gd name="connsiteX3" fmla="*/ 291766 w 9432315"/>
              <a:gd name="connsiteY3" fmla="*/ 2198971 h 2198972"/>
              <a:gd name="connsiteX4" fmla="*/ 0 w 9432315"/>
              <a:gd name="connsiteY4" fmla="*/ 0 h 2198972"/>
              <a:gd name="connsiteX0" fmla="*/ 69347 w 9501662"/>
              <a:gd name="connsiteY0" fmla="*/ 0 h 2198972"/>
              <a:gd name="connsiteX1" fmla="*/ 9501662 w 9501662"/>
              <a:gd name="connsiteY1" fmla="*/ 0 h 2198972"/>
              <a:gd name="connsiteX2" fmla="*/ 7213456 w 9501662"/>
              <a:gd name="connsiteY2" fmla="*/ 2198972 h 2198972"/>
              <a:gd name="connsiteX3" fmla="*/ 86793 w 9501662"/>
              <a:gd name="connsiteY3" fmla="*/ 2198971 h 2198972"/>
              <a:gd name="connsiteX4" fmla="*/ 69347 w 9501662"/>
              <a:gd name="connsiteY4" fmla="*/ 0 h 2198972"/>
              <a:gd name="connsiteX0" fmla="*/ 0 w 9432315"/>
              <a:gd name="connsiteY0" fmla="*/ 0 h 2198972"/>
              <a:gd name="connsiteX1" fmla="*/ 9432315 w 9432315"/>
              <a:gd name="connsiteY1" fmla="*/ 0 h 2198972"/>
              <a:gd name="connsiteX2" fmla="*/ 7144109 w 9432315"/>
              <a:gd name="connsiteY2" fmla="*/ 2198972 h 2198972"/>
              <a:gd name="connsiteX3" fmla="*/ 17446 w 9432315"/>
              <a:gd name="connsiteY3" fmla="*/ 2198971 h 2198972"/>
              <a:gd name="connsiteX4" fmla="*/ 0 w 9432315"/>
              <a:gd name="connsiteY4" fmla="*/ 0 h 2198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32315" h="2198972">
                <a:moveTo>
                  <a:pt x="0" y="0"/>
                </a:moveTo>
                <a:lnTo>
                  <a:pt x="9432315" y="0"/>
                </a:lnTo>
                <a:cubicBezTo>
                  <a:pt x="9248860" y="1235175"/>
                  <a:pt x="8210334" y="2137277"/>
                  <a:pt x="7144109" y="2198972"/>
                </a:cubicBezTo>
                <a:lnTo>
                  <a:pt x="17446" y="2198971"/>
                </a:lnTo>
                <a:cubicBezTo>
                  <a:pt x="30721" y="1146676"/>
                  <a:pt x="575" y="838935"/>
                  <a:pt x="0" y="0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</p:spPr>
        <p:txBody>
          <a:bodyPr/>
          <a:lstStyle>
            <a:lvl1pPr marL="548640">
              <a:lnSpc>
                <a:spcPct val="100000"/>
              </a:lnSpc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704EC18E-B48D-4AD7-A5B5-3D57255D1A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483" y="0"/>
            <a:ext cx="2773332" cy="2202508"/>
          </a:xfrm>
          <a:custGeom>
            <a:avLst/>
            <a:gdLst>
              <a:gd name="connsiteX0" fmla="*/ 0 w 2773332"/>
              <a:gd name="connsiteY0" fmla="*/ 0 h 2202508"/>
              <a:gd name="connsiteX1" fmla="*/ 2773332 w 2773332"/>
              <a:gd name="connsiteY1" fmla="*/ 0 h 2202508"/>
              <a:gd name="connsiteX2" fmla="*/ 2773332 w 2773332"/>
              <a:gd name="connsiteY2" fmla="*/ 2202508 h 2202508"/>
              <a:gd name="connsiteX3" fmla="*/ 0 w 2773332"/>
              <a:gd name="connsiteY3" fmla="*/ 2202508 h 22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202508">
                <a:moveTo>
                  <a:pt x="0" y="0"/>
                </a:moveTo>
                <a:lnTo>
                  <a:pt x="2773332" y="0"/>
                </a:lnTo>
                <a:lnTo>
                  <a:pt x="2773332" y="2202508"/>
                </a:lnTo>
                <a:lnTo>
                  <a:pt x="0" y="2202508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FAE5A08C-2BA6-4754-806E-3BEAE8D2EC1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6484" y="2202508"/>
            <a:ext cx="2773332" cy="2327746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BBE1FA0E-416C-4623-840A-A04A5237BC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6484" y="4530254"/>
            <a:ext cx="2773332" cy="2327746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3BD1FF0-3229-401F-AEC3-09AE70428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0" y="2794177"/>
            <a:ext cx="7476460" cy="33827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524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C755B30B-7677-4AAC-9890-81A7EFF6B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E5F686-1654-4CE7-8DA0-0D626B36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AA6281C-6C47-45BE-9BDA-1518A016E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685798"/>
            <a:ext cx="4770783" cy="3217461"/>
          </a:xfrm>
        </p:spPr>
        <p:txBody>
          <a:bodyPr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/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C1FE5B8-D695-49EA-BEA4-B9282CC4EF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57901" y="1"/>
            <a:ext cx="6134099" cy="6857999"/>
          </a:xfrm>
          <a:custGeom>
            <a:avLst/>
            <a:gdLst>
              <a:gd name="connsiteX0" fmla="*/ 2378699 w 6134099"/>
              <a:gd name="connsiteY0" fmla="*/ 0 h 6857999"/>
              <a:gd name="connsiteX1" fmla="*/ 6134099 w 6134099"/>
              <a:gd name="connsiteY1" fmla="*/ 0 h 6857999"/>
              <a:gd name="connsiteX2" fmla="*/ 6134099 w 6134099"/>
              <a:gd name="connsiteY2" fmla="*/ 6857999 h 6857999"/>
              <a:gd name="connsiteX3" fmla="*/ 2401766 w 6134099"/>
              <a:gd name="connsiteY3" fmla="*/ 6857999 h 6857999"/>
              <a:gd name="connsiteX4" fmla="*/ 2397402 w 6134099"/>
              <a:gd name="connsiteY4" fmla="*/ 6856523 h 6857999"/>
              <a:gd name="connsiteX5" fmla="*/ 0 w 6134099"/>
              <a:gd name="connsiteY5" fmla="*/ 3424574 h 6857999"/>
              <a:gd name="connsiteX6" fmla="*/ 2231484 w 6134099"/>
              <a:gd name="connsiteY6" fmla="*/ 58045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4099" h="6857999">
                <a:moveTo>
                  <a:pt x="2378699" y="0"/>
                </a:moveTo>
                <a:lnTo>
                  <a:pt x="6134099" y="0"/>
                </a:lnTo>
                <a:lnTo>
                  <a:pt x="6134099" y="6857999"/>
                </a:lnTo>
                <a:lnTo>
                  <a:pt x="2401766" y="6857999"/>
                </a:lnTo>
                <a:lnTo>
                  <a:pt x="2397402" y="6856523"/>
                </a:lnTo>
                <a:cubicBezTo>
                  <a:pt x="998410" y="6344283"/>
                  <a:pt x="0" y="5001024"/>
                  <a:pt x="0" y="3424574"/>
                </a:cubicBezTo>
                <a:cubicBezTo>
                  <a:pt x="0" y="1911182"/>
                  <a:pt x="920134" y="612699"/>
                  <a:pt x="2231484" y="58045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E24FC61A-6DA9-444C-9D55-2FE464BD5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327140"/>
            <a:ext cx="11576868" cy="2530860"/>
          </a:xfrm>
          <a:custGeom>
            <a:avLst/>
            <a:gdLst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1250190 h 2500380"/>
              <a:gd name="connsiteX3" fmla="*/ 11576868 w 11576868"/>
              <a:gd name="connsiteY3" fmla="*/ 2500380 h 2500380"/>
              <a:gd name="connsiteX4" fmla="*/ 0 w 11576868"/>
              <a:gd name="connsiteY4" fmla="*/ 2500380 h 2500380"/>
              <a:gd name="connsiteX5" fmla="*/ 0 w 11576868"/>
              <a:gd name="connsiteY5" fmla="*/ 0 h 2500380"/>
              <a:gd name="connsiteX0" fmla="*/ 0 w 12449160"/>
              <a:gd name="connsiteY0" fmla="*/ 0 h 2500380"/>
              <a:gd name="connsiteX1" fmla="*/ 10326678 w 12449160"/>
              <a:gd name="connsiteY1" fmla="*/ 0 h 2500380"/>
              <a:gd name="connsiteX2" fmla="*/ 11576868 w 12449160"/>
              <a:gd name="connsiteY2" fmla="*/ 2500380 h 2500380"/>
              <a:gd name="connsiteX3" fmla="*/ 0 w 12449160"/>
              <a:gd name="connsiteY3" fmla="*/ 2500380 h 2500380"/>
              <a:gd name="connsiteX4" fmla="*/ 0 w 12449160"/>
              <a:gd name="connsiteY4" fmla="*/ 0 h 2500380"/>
              <a:gd name="connsiteX0" fmla="*/ 0 w 11640738"/>
              <a:gd name="connsiteY0" fmla="*/ 0 h 2500380"/>
              <a:gd name="connsiteX1" fmla="*/ 10326678 w 11640738"/>
              <a:gd name="connsiteY1" fmla="*/ 0 h 2500380"/>
              <a:gd name="connsiteX2" fmla="*/ 11576868 w 11640738"/>
              <a:gd name="connsiteY2" fmla="*/ 2500380 h 2500380"/>
              <a:gd name="connsiteX3" fmla="*/ 0 w 11640738"/>
              <a:gd name="connsiteY3" fmla="*/ 2500380 h 2500380"/>
              <a:gd name="connsiteX4" fmla="*/ 0 w 11640738"/>
              <a:gd name="connsiteY4" fmla="*/ 0 h 2500380"/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7323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0922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8179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5588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10567 h 2510947"/>
              <a:gd name="connsiteX1" fmla="*/ 8558838 w 11576868"/>
              <a:gd name="connsiteY1" fmla="*/ 10567 h 2510947"/>
              <a:gd name="connsiteX2" fmla="*/ 11576868 w 11576868"/>
              <a:gd name="connsiteY2" fmla="*/ 2510947 h 2510947"/>
              <a:gd name="connsiteX3" fmla="*/ 0 w 11576868"/>
              <a:gd name="connsiteY3" fmla="*/ 2510947 h 2510947"/>
              <a:gd name="connsiteX4" fmla="*/ 0 w 11576868"/>
              <a:gd name="connsiteY4" fmla="*/ 10567 h 2510947"/>
              <a:gd name="connsiteX0" fmla="*/ 0 w 11576868"/>
              <a:gd name="connsiteY0" fmla="*/ 462 h 2500842"/>
              <a:gd name="connsiteX1" fmla="*/ 8558838 w 11576868"/>
              <a:gd name="connsiteY1" fmla="*/ 462 h 2500842"/>
              <a:gd name="connsiteX2" fmla="*/ 11576868 w 11576868"/>
              <a:gd name="connsiteY2" fmla="*/ 2500842 h 2500842"/>
              <a:gd name="connsiteX3" fmla="*/ 0 w 11576868"/>
              <a:gd name="connsiteY3" fmla="*/ 2500842 h 2500842"/>
              <a:gd name="connsiteX4" fmla="*/ 0 w 11576868"/>
              <a:gd name="connsiteY4" fmla="*/ 462 h 2500842"/>
              <a:gd name="connsiteX0" fmla="*/ 0 w 11576868"/>
              <a:gd name="connsiteY0" fmla="*/ 30928 h 2531308"/>
              <a:gd name="connsiteX1" fmla="*/ 8558838 w 11576868"/>
              <a:gd name="connsiteY1" fmla="*/ 448 h 2531308"/>
              <a:gd name="connsiteX2" fmla="*/ 11576868 w 11576868"/>
              <a:gd name="connsiteY2" fmla="*/ 2531308 h 2531308"/>
              <a:gd name="connsiteX3" fmla="*/ 0 w 11576868"/>
              <a:gd name="connsiteY3" fmla="*/ 2531308 h 2531308"/>
              <a:gd name="connsiteX4" fmla="*/ 0 w 11576868"/>
              <a:gd name="connsiteY4" fmla="*/ 30928 h 2531308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6868" h="2530860">
                <a:moveTo>
                  <a:pt x="0" y="30480"/>
                </a:moveTo>
                <a:lnTo>
                  <a:pt x="8558838" y="0"/>
                </a:lnTo>
                <a:cubicBezTo>
                  <a:pt x="10335916" y="20490"/>
                  <a:pt x="11453941" y="1016850"/>
                  <a:pt x="11576868" y="2530860"/>
                </a:cubicBezTo>
                <a:lnTo>
                  <a:pt x="0" y="2530860"/>
                </a:lnTo>
                <a:lnTo>
                  <a:pt x="0" y="3048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</p:spPr>
        <p:txBody>
          <a:bodyPr anchor="t"/>
          <a:lstStyle>
            <a:lvl1pPr marL="914400" indent="0">
              <a:lnSpc>
                <a:spcPct val="4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subtitle style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9018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Chart Ta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448056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9673"/>
            <a:ext cx="9914860" cy="412331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44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Chart Ta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448056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440" y="1825625"/>
            <a:ext cx="10500360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6359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Quo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F47EA1B-2641-431A-B894-4A66FC5A0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6246663" y="-1789711"/>
            <a:ext cx="3354778" cy="6934200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1A2820-A76E-454D-9A0E-F8F7B2136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7" y="919717"/>
            <a:ext cx="5761074" cy="3423684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ED9A69A-6A32-4722-924D-7FEFEA919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7" y="4795284"/>
            <a:ext cx="4846674" cy="1084522"/>
          </a:xfrm>
        </p:spPr>
        <p:txBody>
          <a:bodyPr/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subtitle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1587820-C6FA-402E-9F8D-2DAE5BF95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513861" y="3447061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52728" y="6434560"/>
            <a:ext cx="3428012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1E70801-1BA4-4276-9934-E418115C03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24800" y="1"/>
            <a:ext cx="4267200" cy="6858000"/>
          </a:xfrm>
          <a:custGeom>
            <a:avLst/>
            <a:gdLst>
              <a:gd name="connsiteX0" fmla="*/ 3466352 w 4267200"/>
              <a:gd name="connsiteY0" fmla="*/ 0 h 6858000"/>
              <a:gd name="connsiteX1" fmla="*/ 4267200 w 4267200"/>
              <a:gd name="connsiteY1" fmla="*/ 0 h 6858000"/>
              <a:gd name="connsiteX2" fmla="*/ 4267200 w 4267200"/>
              <a:gd name="connsiteY2" fmla="*/ 6858000 h 6858000"/>
              <a:gd name="connsiteX3" fmla="*/ 0 w 4267200"/>
              <a:gd name="connsiteY3" fmla="*/ 6858000 h 6858000"/>
              <a:gd name="connsiteX4" fmla="*/ 0 w 4267200"/>
              <a:gd name="connsiteY4" fmla="*/ 3338980 h 6858000"/>
              <a:gd name="connsiteX5" fmla="*/ 8352 w 4267200"/>
              <a:gd name="connsiteY5" fmla="*/ 3162578 h 6858000"/>
              <a:gd name="connsiteX6" fmla="*/ 3132972 w 4267200"/>
              <a:gd name="connsiteY6" fmla="*/ 18059 h 6858000"/>
              <a:gd name="connsiteX7" fmla="*/ 3466352 w 4267200"/>
              <a:gd name="connsiteY7" fmla="*/ 122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67200" h="6858000">
                <a:moveTo>
                  <a:pt x="3466352" y="0"/>
                </a:moveTo>
                <a:lnTo>
                  <a:pt x="4267200" y="0"/>
                </a:lnTo>
                <a:lnTo>
                  <a:pt x="4267200" y="6858000"/>
                </a:lnTo>
                <a:lnTo>
                  <a:pt x="0" y="6858000"/>
                </a:lnTo>
                <a:lnTo>
                  <a:pt x="0" y="3338980"/>
                </a:lnTo>
                <a:lnTo>
                  <a:pt x="8352" y="3162578"/>
                </a:lnTo>
                <a:cubicBezTo>
                  <a:pt x="166042" y="1505839"/>
                  <a:pt x="1479242" y="186005"/>
                  <a:pt x="3132972" y="18059"/>
                </a:cubicBezTo>
                <a:lnTo>
                  <a:pt x="3466352" y="122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anchor="ctr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770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am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CA75F14-4851-4FA1-AF45-240D9124B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AE08278-E6C4-4B25-8343-43C881C00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44850" y="1"/>
            <a:ext cx="2347151" cy="4454343"/>
          </a:xfrm>
          <a:custGeom>
            <a:avLst/>
            <a:gdLst>
              <a:gd name="connsiteX0" fmla="*/ 2329738 w 2347151"/>
              <a:gd name="connsiteY0" fmla="*/ 0 h 4454343"/>
              <a:gd name="connsiteX1" fmla="*/ 2347151 w 2347151"/>
              <a:gd name="connsiteY1" fmla="*/ 0 h 4454343"/>
              <a:gd name="connsiteX2" fmla="*/ 2347151 w 2347151"/>
              <a:gd name="connsiteY2" fmla="*/ 4454343 h 4454343"/>
              <a:gd name="connsiteX3" fmla="*/ 2340504 w 2347151"/>
              <a:gd name="connsiteY3" fmla="*/ 4322705 h 4454343"/>
              <a:gd name="connsiteX4" fmla="*/ 134816 w 2347151"/>
              <a:gd name="connsiteY4" fmla="*/ 2130974 h 4454343"/>
              <a:gd name="connsiteX5" fmla="*/ 0 w 2347151"/>
              <a:gd name="connsiteY5" fmla="*/ 2124591 h 4454343"/>
              <a:gd name="connsiteX6" fmla="*/ 134816 w 2347151"/>
              <a:gd name="connsiteY6" fmla="*/ 2118208 h 4454343"/>
              <a:gd name="connsiteX7" fmla="*/ 2309087 w 2347151"/>
              <a:gd name="connsiteY7" fmla="*/ 141037 h 445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47151" h="4454343">
                <a:moveTo>
                  <a:pt x="2329738" y="0"/>
                </a:moveTo>
                <a:lnTo>
                  <a:pt x="2347151" y="0"/>
                </a:lnTo>
                <a:lnTo>
                  <a:pt x="2347151" y="4454343"/>
                </a:lnTo>
                <a:lnTo>
                  <a:pt x="2340504" y="4322705"/>
                </a:lnTo>
                <a:cubicBezTo>
                  <a:pt x="2222700" y="3162715"/>
                  <a:pt x="1296917" y="2241584"/>
                  <a:pt x="134816" y="2130974"/>
                </a:cubicBezTo>
                <a:lnTo>
                  <a:pt x="0" y="2124591"/>
                </a:lnTo>
                <a:lnTo>
                  <a:pt x="134816" y="2118208"/>
                </a:lnTo>
                <a:cubicBezTo>
                  <a:pt x="1224286" y="2014511"/>
                  <a:pt x="2106054" y="1198443"/>
                  <a:pt x="2309087" y="141037"/>
                </a:cubicBez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0CC2109-6984-401D-BF1D-B4F0C35B0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44850" y="-770"/>
            <a:ext cx="2347151" cy="4454343"/>
          </a:xfrm>
          <a:custGeom>
            <a:avLst/>
            <a:gdLst>
              <a:gd name="connsiteX0" fmla="*/ 2329738 w 2347151"/>
              <a:gd name="connsiteY0" fmla="*/ 0 h 4454343"/>
              <a:gd name="connsiteX1" fmla="*/ 2347151 w 2347151"/>
              <a:gd name="connsiteY1" fmla="*/ 0 h 4454343"/>
              <a:gd name="connsiteX2" fmla="*/ 2347151 w 2347151"/>
              <a:gd name="connsiteY2" fmla="*/ 4454343 h 4454343"/>
              <a:gd name="connsiteX3" fmla="*/ 2340504 w 2347151"/>
              <a:gd name="connsiteY3" fmla="*/ 4322705 h 4454343"/>
              <a:gd name="connsiteX4" fmla="*/ 134816 w 2347151"/>
              <a:gd name="connsiteY4" fmla="*/ 2130974 h 4454343"/>
              <a:gd name="connsiteX5" fmla="*/ 0 w 2347151"/>
              <a:gd name="connsiteY5" fmla="*/ 2124591 h 4454343"/>
              <a:gd name="connsiteX6" fmla="*/ 134816 w 2347151"/>
              <a:gd name="connsiteY6" fmla="*/ 2118208 h 4454343"/>
              <a:gd name="connsiteX7" fmla="*/ 2309087 w 2347151"/>
              <a:gd name="connsiteY7" fmla="*/ 141037 h 445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47151" h="4454343">
                <a:moveTo>
                  <a:pt x="2329738" y="0"/>
                </a:moveTo>
                <a:lnTo>
                  <a:pt x="2347151" y="0"/>
                </a:lnTo>
                <a:lnTo>
                  <a:pt x="2347151" y="4454343"/>
                </a:lnTo>
                <a:lnTo>
                  <a:pt x="2340504" y="4322705"/>
                </a:lnTo>
                <a:cubicBezTo>
                  <a:pt x="2222700" y="3162715"/>
                  <a:pt x="1296917" y="2241584"/>
                  <a:pt x="134816" y="2130974"/>
                </a:cubicBezTo>
                <a:lnTo>
                  <a:pt x="0" y="2124591"/>
                </a:lnTo>
                <a:lnTo>
                  <a:pt x="134816" y="2118208"/>
                </a:lnTo>
                <a:cubicBezTo>
                  <a:pt x="1224286" y="2014511"/>
                  <a:pt x="2106054" y="1198443"/>
                  <a:pt x="2309087" y="14103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510ECF1-6DD2-4E35-8398-66D763897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0159"/>
            <a:ext cx="12191999" cy="2128731"/>
          </a:xfrm>
          <a:custGeom>
            <a:avLst/>
            <a:gdLst>
              <a:gd name="connsiteX0" fmla="*/ 0 w 12191999"/>
              <a:gd name="connsiteY0" fmla="*/ 0 h 2123863"/>
              <a:gd name="connsiteX1" fmla="*/ 12191999 w 12191999"/>
              <a:gd name="connsiteY1" fmla="*/ 0 h 2123863"/>
              <a:gd name="connsiteX2" fmla="*/ 12191999 w 12191999"/>
              <a:gd name="connsiteY2" fmla="*/ 0 h 2123863"/>
              <a:gd name="connsiteX3" fmla="*/ 12191999 w 12191999"/>
              <a:gd name="connsiteY3" fmla="*/ 1061932 h 2123863"/>
              <a:gd name="connsiteX4" fmla="*/ 11130067 w 12191999"/>
              <a:gd name="connsiteY4" fmla="*/ 2123864 h 2123863"/>
              <a:gd name="connsiteX5" fmla="*/ 1061932 w 12191999"/>
              <a:gd name="connsiteY5" fmla="*/ 2123863 h 2123863"/>
              <a:gd name="connsiteX6" fmla="*/ 0 w 12191999"/>
              <a:gd name="connsiteY6" fmla="*/ 1061931 h 2123863"/>
              <a:gd name="connsiteX7" fmla="*/ 0 w 12191999"/>
              <a:gd name="connsiteY7" fmla="*/ 0 h 2123863"/>
              <a:gd name="connsiteX8" fmla="*/ 0 w 12191999"/>
              <a:gd name="connsiteY8" fmla="*/ 0 h 2123863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2191999 w 12191999"/>
              <a:gd name="connsiteY2" fmla="*/ 0 h 2123864"/>
              <a:gd name="connsiteX3" fmla="*/ 1113006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191999"/>
              <a:gd name="connsiteY0" fmla="*/ 0 h 2123863"/>
              <a:gd name="connsiteX1" fmla="*/ 12191999 w 12191999"/>
              <a:gd name="connsiteY1" fmla="*/ 0 h 2123863"/>
              <a:gd name="connsiteX2" fmla="*/ 12191999 w 12191999"/>
              <a:gd name="connsiteY2" fmla="*/ 0 h 2123863"/>
              <a:gd name="connsiteX3" fmla="*/ 10261387 w 12191999"/>
              <a:gd name="connsiteY3" fmla="*/ 2108624 h 2123863"/>
              <a:gd name="connsiteX4" fmla="*/ 1061932 w 12191999"/>
              <a:gd name="connsiteY4" fmla="*/ 2123863 h 2123863"/>
              <a:gd name="connsiteX5" fmla="*/ 0 w 12191999"/>
              <a:gd name="connsiteY5" fmla="*/ 1061931 h 2123863"/>
              <a:gd name="connsiteX6" fmla="*/ 0 w 12191999"/>
              <a:gd name="connsiteY6" fmla="*/ 0 h 2123863"/>
              <a:gd name="connsiteX7" fmla="*/ 0 w 12191999"/>
              <a:gd name="connsiteY7" fmla="*/ 0 h 2123863"/>
              <a:gd name="connsiteX0" fmla="*/ 0 w 12191999"/>
              <a:gd name="connsiteY0" fmla="*/ 0 h 2123863"/>
              <a:gd name="connsiteX1" fmla="*/ 12191999 w 12191999"/>
              <a:gd name="connsiteY1" fmla="*/ 0 h 2123863"/>
              <a:gd name="connsiteX2" fmla="*/ 12191999 w 12191999"/>
              <a:gd name="connsiteY2" fmla="*/ 0 h 2123863"/>
              <a:gd name="connsiteX3" fmla="*/ 9758467 w 12191999"/>
              <a:gd name="connsiteY3" fmla="*/ 2108624 h 2123863"/>
              <a:gd name="connsiteX4" fmla="*/ 1061932 w 12191999"/>
              <a:gd name="connsiteY4" fmla="*/ 2123863 h 2123863"/>
              <a:gd name="connsiteX5" fmla="*/ 0 w 12191999"/>
              <a:gd name="connsiteY5" fmla="*/ 1061931 h 2123863"/>
              <a:gd name="connsiteX6" fmla="*/ 0 w 12191999"/>
              <a:gd name="connsiteY6" fmla="*/ 0 h 2123863"/>
              <a:gd name="connsiteX7" fmla="*/ 0 w 12191999"/>
              <a:gd name="connsiteY7" fmla="*/ 0 h 2123863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2191999 w 12191999"/>
              <a:gd name="connsiteY2" fmla="*/ 0 h 2123864"/>
              <a:gd name="connsiteX3" fmla="*/ 963654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2191999 w 12191999"/>
              <a:gd name="connsiteY2" fmla="*/ 0 h 2123864"/>
              <a:gd name="connsiteX3" fmla="*/ 963654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1612879 w 12191999"/>
              <a:gd name="connsiteY2" fmla="*/ 381000 h 2123864"/>
              <a:gd name="connsiteX3" fmla="*/ 963654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1612879 w 12191999"/>
              <a:gd name="connsiteY2" fmla="*/ 381000 h 2123864"/>
              <a:gd name="connsiteX3" fmla="*/ 963654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732723"/>
              <a:gd name="connsiteY0" fmla="*/ 0 h 2123864"/>
              <a:gd name="connsiteX1" fmla="*/ 12191999 w 12732723"/>
              <a:gd name="connsiteY1" fmla="*/ 0 h 2123864"/>
              <a:gd name="connsiteX2" fmla="*/ 9636547 w 12732723"/>
              <a:gd name="connsiteY2" fmla="*/ 2123864 h 2123864"/>
              <a:gd name="connsiteX3" fmla="*/ 1061932 w 12732723"/>
              <a:gd name="connsiteY3" fmla="*/ 2123863 h 2123864"/>
              <a:gd name="connsiteX4" fmla="*/ 0 w 12732723"/>
              <a:gd name="connsiteY4" fmla="*/ 1061931 h 2123864"/>
              <a:gd name="connsiteX5" fmla="*/ 0 w 12732723"/>
              <a:gd name="connsiteY5" fmla="*/ 0 h 2123864"/>
              <a:gd name="connsiteX6" fmla="*/ 0 w 12732723"/>
              <a:gd name="connsiteY6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9636547 w 12191999"/>
              <a:gd name="connsiteY2" fmla="*/ 2123864 h 2123864"/>
              <a:gd name="connsiteX3" fmla="*/ 1061932 w 12191999"/>
              <a:gd name="connsiteY3" fmla="*/ 2123863 h 2123864"/>
              <a:gd name="connsiteX4" fmla="*/ 0 w 12191999"/>
              <a:gd name="connsiteY4" fmla="*/ 1061931 h 2123864"/>
              <a:gd name="connsiteX5" fmla="*/ 0 w 12191999"/>
              <a:gd name="connsiteY5" fmla="*/ 0 h 2123864"/>
              <a:gd name="connsiteX6" fmla="*/ 0 w 12191999"/>
              <a:gd name="connsiteY6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9636547 w 12191999"/>
              <a:gd name="connsiteY2" fmla="*/ 2123864 h 2123864"/>
              <a:gd name="connsiteX3" fmla="*/ 1061932 w 12191999"/>
              <a:gd name="connsiteY3" fmla="*/ 2123863 h 2123864"/>
              <a:gd name="connsiteX4" fmla="*/ 0 w 12191999"/>
              <a:gd name="connsiteY4" fmla="*/ 1061931 h 2123864"/>
              <a:gd name="connsiteX5" fmla="*/ 0 w 12191999"/>
              <a:gd name="connsiteY5" fmla="*/ 0 h 2123864"/>
              <a:gd name="connsiteX6" fmla="*/ 0 w 12191999"/>
              <a:gd name="connsiteY6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9636547 w 12191999"/>
              <a:gd name="connsiteY2" fmla="*/ 2123864 h 2123864"/>
              <a:gd name="connsiteX3" fmla="*/ 1061932 w 12191999"/>
              <a:gd name="connsiteY3" fmla="*/ 2123863 h 2123864"/>
              <a:gd name="connsiteX4" fmla="*/ 0 w 12191999"/>
              <a:gd name="connsiteY4" fmla="*/ 1061931 h 2123864"/>
              <a:gd name="connsiteX5" fmla="*/ 0 w 12191999"/>
              <a:gd name="connsiteY5" fmla="*/ 0 h 2123864"/>
              <a:gd name="connsiteX6" fmla="*/ 0 w 12191999"/>
              <a:gd name="connsiteY6" fmla="*/ 0 h 2123864"/>
              <a:gd name="connsiteX0" fmla="*/ 0 w 12191999"/>
              <a:gd name="connsiteY0" fmla="*/ 0 h 2126534"/>
              <a:gd name="connsiteX1" fmla="*/ 12191999 w 12191999"/>
              <a:gd name="connsiteY1" fmla="*/ 0 h 2126534"/>
              <a:gd name="connsiteX2" fmla="*/ 9636547 w 12191999"/>
              <a:gd name="connsiteY2" fmla="*/ 2123864 h 2126534"/>
              <a:gd name="connsiteX3" fmla="*/ 1061932 w 12191999"/>
              <a:gd name="connsiteY3" fmla="*/ 2123863 h 2126534"/>
              <a:gd name="connsiteX4" fmla="*/ 0 w 12191999"/>
              <a:gd name="connsiteY4" fmla="*/ 1061931 h 2126534"/>
              <a:gd name="connsiteX5" fmla="*/ 0 w 12191999"/>
              <a:gd name="connsiteY5" fmla="*/ 0 h 2126534"/>
              <a:gd name="connsiteX6" fmla="*/ 0 w 12191999"/>
              <a:gd name="connsiteY6" fmla="*/ 0 h 2126534"/>
              <a:gd name="connsiteX0" fmla="*/ 0 w 12191999"/>
              <a:gd name="connsiteY0" fmla="*/ 0 h 2388136"/>
              <a:gd name="connsiteX1" fmla="*/ 12191999 w 12191999"/>
              <a:gd name="connsiteY1" fmla="*/ 0 h 2388136"/>
              <a:gd name="connsiteX2" fmla="*/ 9636547 w 12191999"/>
              <a:gd name="connsiteY2" fmla="*/ 2123864 h 2388136"/>
              <a:gd name="connsiteX3" fmla="*/ 1061932 w 12191999"/>
              <a:gd name="connsiteY3" fmla="*/ 2123863 h 2388136"/>
              <a:gd name="connsiteX4" fmla="*/ 0 w 12191999"/>
              <a:gd name="connsiteY4" fmla="*/ 2128731 h 2388136"/>
              <a:gd name="connsiteX5" fmla="*/ 0 w 12191999"/>
              <a:gd name="connsiteY5" fmla="*/ 0 h 2388136"/>
              <a:gd name="connsiteX6" fmla="*/ 0 w 12191999"/>
              <a:gd name="connsiteY6" fmla="*/ 0 h 2388136"/>
              <a:gd name="connsiteX0" fmla="*/ 0 w 12191999"/>
              <a:gd name="connsiteY0" fmla="*/ 0 h 2128731"/>
              <a:gd name="connsiteX1" fmla="*/ 12191999 w 12191999"/>
              <a:gd name="connsiteY1" fmla="*/ 0 h 2128731"/>
              <a:gd name="connsiteX2" fmla="*/ 9636547 w 12191999"/>
              <a:gd name="connsiteY2" fmla="*/ 2123864 h 2128731"/>
              <a:gd name="connsiteX3" fmla="*/ 0 w 12191999"/>
              <a:gd name="connsiteY3" fmla="*/ 2128731 h 2128731"/>
              <a:gd name="connsiteX4" fmla="*/ 0 w 12191999"/>
              <a:gd name="connsiteY4" fmla="*/ 0 h 2128731"/>
              <a:gd name="connsiteX5" fmla="*/ 0 w 12191999"/>
              <a:gd name="connsiteY5" fmla="*/ 0 h 2128731"/>
              <a:gd name="connsiteX0" fmla="*/ 0 w 12191999"/>
              <a:gd name="connsiteY0" fmla="*/ 0 h 2128731"/>
              <a:gd name="connsiteX1" fmla="*/ 12191999 w 12191999"/>
              <a:gd name="connsiteY1" fmla="*/ 0 h 2128731"/>
              <a:gd name="connsiteX2" fmla="*/ 9636547 w 12191999"/>
              <a:gd name="connsiteY2" fmla="*/ 2123864 h 2128731"/>
              <a:gd name="connsiteX3" fmla="*/ 0 w 12191999"/>
              <a:gd name="connsiteY3" fmla="*/ 2128731 h 2128731"/>
              <a:gd name="connsiteX4" fmla="*/ 0 w 12191999"/>
              <a:gd name="connsiteY4" fmla="*/ 0 h 2128731"/>
              <a:gd name="connsiteX5" fmla="*/ 0 w 12191999"/>
              <a:gd name="connsiteY5" fmla="*/ 0 h 2128731"/>
              <a:gd name="connsiteX0" fmla="*/ 0 w 12191999"/>
              <a:gd name="connsiteY0" fmla="*/ 0 h 2128731"/>
              <a:gd name="connsiteX1" fmla="*/ 12191999 w 12191999"/>
              <a:gd name="connsiteY1" fmla="*/ 0 h 2128731"/>
              <a:gd name="connsiteX2" fmla="*/ 9636547 w 12191999"/>
              <a:gd name="connsiteY2" fmla="*/ 2123864 h 2128731"/>
              <a:gd name="connsiteX3" fmla="*/ 0 w 12191999"/>
              <a:gd name="connsiteY3" fmla="*/ 2128731 h 2128731"/>
              <a:gd name="connsiteX4" fmla="*/ 0 w 12191999"/>
              <a:gd name="connsiteY4" fmla="*/ 0 h 2128731"/>
              <a:gd name="connsiteX5" fmla="*/ 0 w 12191999"/>
              <a:gd name="connsiteY5" fmla="*/ 0 h 2128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2128731">
                <a:moveTo>
                  <a:pt x="0" y="0"/>
                </a:moveTo>
                <a:lnTo>
                  <a:pt x="12191999" y="0"/>
                </a:lnTo>
                <a:cubicBezTo>
                  <a:pt x="12045490" y="887377"/>
                  <a:pt x="11262958" y="2196607"/>
                  <a:pt x="9636547" y="2123864"/>
                </a:cubicBezTo>
                <a:lnTo>
                  <a:pt x="0" y="2128731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80000"/>
            </a:schemeClr>
          </a:solidFill>
        </p:spPr>
        <p:txBody>
          <a:bodyPr/>
          <a:lstStyle>
            <a:lvl1pPr marL="914400">
              <a:lnSpc>
                <a:spcPct val="100000"/>
              </a:lnSpc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5" name="Picture Placeholder 36">
            <a:extLst>
              <a:ext uri="{FF2B5EF4-FFF2-40B4-BE49-F238E27FC236}">
                <a16:creationId xmlns:a16="http://schemas.microsoft.com/office/drawing/2014/main" id="{22F784D1-8CE5-4710-ADC3-2F70D5766F7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63600" y="2185416"/>
            <a:ext cx="2286000" cy="17465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0">
            <a:extLst>
              <a:ext uri="{FF2B5EF4-FFF2-40B4-BE49-F238E27FC236}">
                <a16:creationId xmlns:a16="http://schemas.microsoft.com/office/drawing/2014/main" id="{1F2D6BF5-159D-4F01-BDEB-0FBD75D3F4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71298" y="3970230"/>
            <a:ext cx="2286000" cy="877824"/>
          </a:xfrm>
        </p:spPr>
        <p:txBody>
          <a:bodyPr anchor="b" anchorCtr="0"/>
          <a:lstStyle>
            <a:lvl1pPr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18C033F-CC28-477A-8A72-AD0398D3680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64181" y="4948171"/>
            <a:ext cx="2286000" cy="741904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36">
            <a:extLst>
              <a:ext uri="{FF2B5EF4-FFF2-40B4-BE49-F238E27FC236}">
                <a16:creationId xmlns:a16="http://schemas.microsoft.com/office/drawing/2014/main" id="{599604B7-B0E5-4112-9123-341EB9C6267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593592" y="2185416"/>
            <a:ext cx="2286000" cy="17465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0">
            <a:extLst>
              <a:ext uri="{FF2B5EF4-FFF2-40B4-BE49-F238E27FC236}">
                <a16:creationId xmlns:a16="http://schemas.microsoft.com/office/drawing/2014/main" id="{B4836FAA-F9D8-465B-8985-A5A10F5F2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93592" y="3971853"/>
            <a:ext cx="2286000" cy="877824"/>
          </a:xfrm>
        </p:spPr>
        <p:txBody>
          <a:bodyPr anchor="b" anchorCtr="0"/>
          <a:lstStyle>
            <a:lvl1pPr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83A2A0BF-0F76-4FDC-97BF-55EBAD5FFFE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593592" y="4948171"/>
            <a:ext cx="2286000" cy="741904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7" name="Picture Placeholder 36">
            <a:extLst>
              <a:ext uri="{FF2B5EF4-FFF2-40B4-BE49-F238E27FC236}">
                <a16:creationId xmlns:a16="http://schemas.microsoft.com/office/drawing/2014/main" id="{811A58E2-70B8-4F18-AF4A-136F58682C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309360" y="2185416"/>
            <a:ext cx="2286000" cy="17465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0">
            <a:extLst>
              <a:ext uri="{FF2B5EF4-FFF2-40B4-BE49-F238E27FC236}">
                <a16:creationId xmlns:a16="http://schemas.microsoft.com/office/drawing/2014/main" id="{51A90A66-376F-4665-B6E9-475C686D79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0" y="3971853"/>
            <a:ext cx="2286000" cy="877824"/>
          </a:xfrm>
        </p:spPr>
        <p:txBody>
          <a:bodyPr anchor="b" anchorCtr="0"/>
          <a:lstStyle>
            <a:lvl1pPr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7FD8E69F-7035-465B-98F7-47AAF27D3AD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309360" y="4949098"/>
            <a:ext cx="2286000" cy="741904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8" name="Picture Placeholder 36">
            <a:extLst>
              <a:ext uri="{FF2B5EF4-FFF2-40B4-BE49-F238E27FC236}">
                <a16:creationId xmlns:a16="http://schemas.microsoft.com/office/drawing/2014/main" id="{D390D85C-0A55-413E-9301-4F451686AB8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015984" y="2185416"/>
            <a:ext cx="2286000" cy="17465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0">
            <a:extLst>
              <a:ext uri="{FF2B5EF4-FFF2-40B4-BE49-F238E27FC236}">
                <a16:creationId xmlns:a16="http://schemas.microsoft.com/office/drawing/2014/main" id="{4C70777F-7849-4350-9858-AB46DD43F2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015984" y="3976192"/>
            <a:ext cx="2286000" cy="877824"/>
          </a:xfrm>
        </p:spPr>
        <p:txBody>
          <a:bodyPr anchor="b" anchorCtr="0"/>
          <a:lstStyle>
            <a:lvl1pPr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8918885-EB29-485A-A99A-D589B7ABAD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9015984" y="4945456"/>
            <a:ext cx="2286000" cy="741904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1133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4805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5157787" cy="3554039"/>
          </a:xfrm>
        </p:spPr>
        <p:txBody>
          <a:bodyPr>
            <a:noAutofit/>
          </a:bodyPr>
          <a:lstStyle>
            <a:lvl1pPr marL="283464" indent="-283464">
              <a:defRPr sz="2000"/>
            </a:lvl1pPr>
            <a:lvl2pPr marL="283464" indent="-283464">
              <a:defRPr sz="1800"/>
            </a:lvl2pPr>
            <a:lvl3pPr marL="283464" indent="-283464">
              <a:defRPr sz="16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5623"/>
            <a:ext cx="5183188" cy="3554040"/>
          </a:xfrm>
        </p:spPr>
        <p:txBody>
          <a:bodyPr>
            <a:noAutofit/>
          </a:bodyPr>
          <a:lstStyle>
            <a:lvl1pPr marL="283464" indent="-283464">
              <a:defRPr sz="2000"/>
            </a:lvl1pPr>
            <a:lvl2pPr marL="283464" indent="-283464">
              <a:defRPr sz="1800"/>
            </a:lvl2pPr>
            <a:lvl3pPr marL="283464" indent="-283464">
              <a:defRPr sz="16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5687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8839807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434560"/>
            <a:ext cx="3428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z="1000" dirty="0"/>
              <a:t>Sample Footer Text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5" y="590372"/>
            <a:ext cx="10202248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825" y="1916262"/>
            <a:ext cx="10192198" cy="4133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17000" y="6433202"/>
            <a:ext cx="2374150" cy="367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pc="50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150" y="6433203"/>
            <a:ext cx="693263" cy="367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63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3" r:id="rId2"/>
    <p:sldLayoutId id="2147483674" r:id="rId3"/>
    <p:sldLayoutId id="2147483675" r:id="rId4"/>
    <p:sldLayoutId id="2147483662" r:id="rId5"/>
    <p:sldLayoutId id="2147483688" r:id="rId6"/>
    <p:sldLayoutId id="2147483679" r:id="rId7"/>
    <p:sldLayoutId id="2147483685" r:id="rId8"/>
    <p:sldLayoutId id="2147483665" r:id="rId9"/>
    <p:sldLayoutId id="2147483681" r:id="rId10"/>
    <p:sldLayoutId id="2147483678" r:id="rId11"/>
    <p:sldLayoutId id="2147483683" r:id="rId12"/>
    <p:sldLayoutId id="2147483684" r:id="rId13"/>
    <p:sldLayoutId id="2147483661" r:id="rId14"/>
    <p:sldLayoutId id="2147483663" r:id="rId15"/>
    <p:sldLayoutId id="2147483664" r:id="rId16"/>
    <p:sldLayoutId id="2147483666" r:id="rId17"/>
    <p:sldLayoutId id="2147483668" r:id="rId18"/>
    <p:sldLayoutId id="2147483669" r:id="rId19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736">
          <p15:clr>
            <a:srgbClr val="F26B43"/>
          </p15:clr>
        </p15:guide>
        <p15:guide id="4" orient="horz" pos="3312">
          <p15:clr>
            <a:srgbClr val="F26B43"/>
          </p15:clr>
        </p15:guide>
        <p15:guide id="5" orient="horz" pos="432">
          <p15:clr>
            <a:srgbClr val="F26B43"/>
          </p15:clr>
        </p15:guide>
        <p15:guide id="7" pos="4416">
          <p15:clr>
            <a:srgbClr val="F26B43"/>
          </p15:clr>
        </p15:guide>
        <p15:guide id="8" pos="5568">
          <p15:clr>
            <a:srgbClr val="F26B43"/>
          </p15:clr>
        </p15:guide>
        <p15:guide id="9" pos="7296">
          <p15:clr>
            <a:srgbClr val="F26B43"/>
          </p15:clr>
        </p15:guide>
        <p15:guide id="10" pos="2688">
          <p15:clr>
            <a:srgbClr val="F26B43"/>
          </p15:clr>
        </p15:guide>
        <p15:guide id="11" pos="1536">
          <p15:clr>
            <a:srgbClr val="F26B43"/>
          </p15:clr>
        </p15:guide>
        <p15:guide id="12" pos="384">
          <p15:clr>
            <a:srgbClr val="F26B43"/>
          </p15:clr>
        </p15:guide>
        <p15:guide id="13" pos="2112">
          <p15:clr>
            <a:srgbClr val="F26B43"/>
          </p15:clr>
        </p15:guide>
        <p15:guide id="14" pos="4992">
          <p15:clr>
            <a:srgbClr val="F26B43"/>
          </p15:clr>
        </p15:guide>
        <p15:guide id="15" pos="6720">
          <p15:clr>
            <a:srgbClr val="F26B43"/>
          </p15:clr>
        </p15:guide>
        <p15:guide id="16" pos="960">
          <p15:clr>
            <a:srgbClr val="F26B43"/>
          </p15:clr>
        </p15:guide>
        <p15:guide id="17" pos="3264">
          <p15:clr>
            <a:srgbClr val="F26B43"/>
          </p15:clr>
        </p15:guide>
        <p15:guide id="18" orient="horz" pos="1008">
          <p15:clr>
            <a:srgbClr val="F26B43"/>
          </p15:clr>
        </p15:guide>
        <p15:guide id="19" orient="horz" pos="3888">
          <p15:clr>
            <a:srgbClr val="F26B43"/>
          </p15:clr>
        </p15:guide>
        <p15:guide id="20" pos="6144">
          <p15:clr>
            <a:srgbClr val="F26B43"/>
          </p15:clr>
        </p15:guide>
        <p15:guide id="21" orient="horz" pos="1584">
          <p15:clr>
            <a:srgbClr val="F26B43"/>
          </p15:clr>
        </p15:guide>
        <p15:guide id="22" pos="576">
          <p15:clr>
            <a:srgbClr val="F26B43"/>
          </p15:clr>
        </p15:guide>
        <p15:guide id="23" pos="7104">
          <p15:clr>
            <a:srgbClr val="F26B43"/>
          </p15:clr>
        </p15:guide>
        <p15:guide id="24" pos="768">
          <p15:clr>
            <a:srgbClr val="F26B43"/>
          </p15:clr>
        </p15:guide>
        <p15:guide id="25" pos="6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 descr="A picture containing nature, night sky, northern lights">
            <a:extLst>
              <a:ext uri="{FF2B5EF4-FFF2-40B4-BE49-F238E27FC236}">
                <a16:creationId xmlns:a16="http://schemas.microsoft.com/office/drawing/2014/main" id="{973A7C7E-C448-42BB-B732-541A6CC83C8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1273115" cy="6858000"/>
          </a:xfrm>
        </p:spPr>
      </p:pic>
      <p:sp>
        <p:nvSpPr>
          <p:cNvPr id="30" name="Title 29">
            <a:extLst>
              <a:ext uri="{FF2B5EF4-FFF2-40B4-BE49-F238E27FC236}">
                <a16:creationId xmlns:a16="http://schemas.microsoft.com/office/drawing/2014/main" id="{9DAE0213-8971-4F41-9E3D-5FCCD40DC2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749282"/>
            <a:ext cx="12192000" cy="2108718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latin typeface="Inter" panose="020B0502030000000004" pitchFamily="34" charset="0"/>
                <a:ea typeface="Inter" panose="020B0502030000000004" pitchFamily="34" charset="0"/>
              </a:rPr>
              <a:t>What Everyone Needs</a:t>
            </a:r>
            <a:br>
              <a:rPr lang="en-US" sz="4400" b="1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4400" b="1" dirty="0">
                <a:latin typeface="Inter" panose="020B0502030000000004" pitchFamily="34" charset="0"/>
                <a:ea typeface="Inter" panose="020B0502030000000004" pitchFamily="34" charset="0"/>
              </a:rPr>
              <a:t>to Know About Jesus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177E61-FE55-4886-A5D5-EA276B14F280}"/>
              </a:ext>
            </a:extLst>
          </p:cNvPr>
          <p:cNvSpPr txBox="1"/>
          <p:nvPr/>
        </p:nvSpPr>
        <p:spPr>
          <a:xfrm>
            <a:off x="0" y="6550090"/>
            <a:ext cx="1219199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0328043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048C-4193-46A7-B629-11E6AF3B6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0"/>
            <a:ext cx="12191998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Jesus Will Judge Everyone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0FDB67-600F-4B86-83A1-2AB553668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4560"/>
            <a:ext cx="3428012" cy="365125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490115-1BAA-41CB-8138-76ADEBC9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7000" y="6433202"/>
            <a:ext cx="2374150" cy="367841"/>
          </a:xfrm>
        </p:spPr>
        <p:txBody>
          <a:bodyPr/>
          <a:lstStyle/>
          <a:p>
            <a:r>
              <a:rPr lang="en-US"/>
              <a:t>2/8/20XX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9BB6B4-244E-4F86-BF5C-9354C21B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CF058E-D517-4512-8E69-A358C8FC0E44}"/>
              </a:ext>
            </a:extLst>
          </p:cNvPr>
          <p:cNvSpPr txBox="1"/>
          <p:nvPr/>
        </p:nvSpPr>
        <p:spPr>
          <a:xfrm>
            <a:off x="0" y="6550090"/>
            <a:ext cx="1219199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A6E24C-4365-4029-8AAE-89CE20EF855E}"/>
              </a:ext>
            </a:extLst>
          </p:cNvPr>
          <p:cNvSpPr/>
          <p:nvPr/>
        </p:nvSpPr>
        <p:spPr>
          <a:xfrm>
            <a:off x="0" y="6433202"/>
            <a:ext cx="12192000" cy="1168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8F86FFE-D054-4D5A-9312-5BA2221C07E2}"/>
              </a:ext>
            </a:extLst>
          </p:cNvPr>
          <p:cNvSpPr txBox="1">
            <a:spLocks/>
          </p:cNvSpPr>
          <p:nvPr/>
        </p:nvSpPr>
        <p:spPr>
          <a:xfrm>
            <a:off x="250371" y="1471060"/>
            <a:ext cx="10834396" cy="4962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He will come in His glory!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Matthew 25:31-33</a:t>
            </a: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We will all be there – be prepared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John 12:48</a:t>
            </a:r>
            <a:endParaRPr lang="en-US" sz="2800" dirty="0">
              <a:solidFill>
                <a:srgbClr val="C00000"/>
              </a:solidFill>
              <a:latin typeface="Inter Semi Bold" panose="020B0702030000000004" pitchFamily="34" charset="0"/>
              <a:ea typeface="Inter Semi Bold" panose="020B0702030000000004" pitchFamily="34" charset="0"/>
            </a:endParaRPr>
          </a:p>
        </p:txBody>
      </p:sp>
      <p:pic>
        <p:nvPicPr>
          <p:cNvPr id="10" name="Picture 9" descr="A close up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185BCE44-797C-415E-8DD4-17D0B3388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2894" y="2292452"/>
            <a:ext cx="4918735" cy="36300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996661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048C-4193-46A7-B629-11E6AF3B6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0"/>
            <a:ext cx="12191998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Jesus Wants Each Person to Follow Him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0FDB67-600F-4B86-83A1-2AB553668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4560"/>
            <a:ext cx="3428012" cy="365125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490115-1BAA-41CB-8138-76ADEBC9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7000" y="6433202"/>
            <a:ext cx="2374150" cy="367841"/>
          </a:xfrm>
        </p:spPr>
        <p:txBody>
          <a:bodyPr/>
          <a:lstStyle/>
          <a:p>
            <a:r>
              <a:rPr lang="en-US"/>
              <a:t>2/8/20XX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9BB6B4-244E-4F86-BF5C-9354C21B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CF058E-D517-4512-8E69-A358C8FC0E44}"/>
              </a:ext>
            </a:extLst>
          </p:cNvPr>
          <p:cNvSpPr txBox="1"/>
          <p:nvPr/>
        </p:nvSpPr>
        <p:spPr>
          <a:xfrm>
            <a:off x="0" y="6550090"/>
            <a:ext cx="1219199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A6E24C-4365-4029-8AAE-89CE20EF855E}"/>
              </a:ext>
            </a:extLst>
          </p:cNvPr>
          <p:cNvSpPr/>
          <p:nvPr/>
        </p:nvSpPr>
        <p:spPr>
          <a:xfrm>
            <a:off x="0" y="6433202"/>
            <a:ext cx="12192000" cy="1168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8F86FFE-D054-4D5A-9312-5BA2221C07E2}"/>
              </a:ext>
            </a:extLst>
          </p:cNvPr>
          <p:cNvSpPr txBox="1">
            <a:spLocks/>
          </p:cNvSpPr>
          <p:nvPr/>
        </p:nvSpPr>
        <p:spPr>
          <a:xfrm>
            <a:off x="250371" y="1471060"/>
            <a:ext cx="10834396" cy="4962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He really does want to save you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Matthew 11:28-30</a:t>
            </a: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Only Jesus can save your soul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Matthew 16:26</a:t>
            </a:r>
            <a:endParaRPr lang="en-US" sz="2800" dirty="0">
              <a:solidFill>
                <a:srgbClr val="C00000"/>
              </a:solidFill>
              <a:latin typeface="Inter Semi Bold" panose="020B0702030000000004" pitchFamily="34" charset="0"/>
              <a:ea typeface="Inter Semi Bold" panose="020B0702030000000004" pitchFamily="34" charset="0"/>
            </a:endParaRPr>
          </a:p>
        </p:txBody>
      </p:sp>
      <p:pic>
        <p:nvPicPr>
          <p:cNvPr id="10" name="Picture 9" descr="A close up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048E2A04-38E1-4E7D-B4CB-468AE1824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2894" y="2292452"/>
            <a:ext cx="4918735" cy="36300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43521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048C-4193-46A7-B629-11E6AF3B6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0"/>
            <a:ext cx="12191998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Jesus Does Not Want to Condemn You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0FDB67-600F-4B86-83A1-2AB553668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4560"/>
            <a:ext cx="3428012" cy="365125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490115-1BAA-41CB-8138-76ADEBC9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7000" y="6433202"/>
            <a:ext cx="2374150" cy="367841"/>
          </a:xfrm>
        </p:spPr>
        <p:txBody>
          <a:bodyPr/>
          <a:lstStyle/>
          <a:p>
            <a:r>
              <a:rPr lang="en-US"/>
              <a:t>2/8/20XX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9BB6B4-244E-4F86-BF5C-9354C21B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CF058E-D517-4512-8E69-A358C8FC0E44}"/>
              </a:ext>
            </a:extLst>
          </p:cNvPr>
          <p:cNvSpPr txBox="1"/>
          <p:nvPr/>
        </p:nvSpPr>
        <p:spPr>
          <a:xfrm>
            <a:off x="0" y="6550090"/>
            <a:ext cx="1219199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A6E24C-4365-4029-8AAE-89CE20EF855E}"/>
              </a:ext>
            </a:extLst>
          </p:cNvPr>
          <p:cNvSpPr/>
          <p:nvPr/>
        </p:nvSpPr>
        <p:spPr>
          <a:xfrm>
            <a:off x="0" y="6433202"/>
            <a:ext cx="12192000" cy="1168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8F86FFE-D054-4D5A-9312-5BA2221C07E2}"/>
              </a:ext>
            </a:extLst>
          </p:cNvPr>
          <p:cNvSpPr txBox="1">
            <a:spLocks/>
          </p:cNvSpPr>
          <p:nvPr/>
        </p:nvSpPr>
        <p:spPr>
          <a:xfrm>
            <a:off x="250371" y="1471060"/>
            <a:ext cx="10515600" cy="4780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Many see Christianity as the “religion of no”</a:t>
            </a: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Jesus said: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John 12:47; John 3:17</a:t>
            </a: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Jesus loves every person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Matthew 11:28-30; John 10:10;</a:t>
            </a:r>
            <a:b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</a:b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1 Timothy 2:4; 2 Peter 3:9;</a:t>
            </a:r>
            <a:b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</a:b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Jeremiah 31:3; John 13:1</a:t>
            </a:r>
          </a:p>
        </p:txBody>
      </p:sp>
      <p:pic>
        <p:nvPicPr>
          <p:cNvPr id="12" name="Picture 11" descr="A close up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E26950AA-228C-4BDD-9A9E-CC1225F68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2894" y="2292452"/>
            <a:ext cx="4918735" cy="36300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828577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048C-4193-46A7-B629-11E6AF3B6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0"/>
            <a:ext cx="12191998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Jesus is God’s Answer to Man’s Sin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0FDB67-600F-4B86-83A1-2AB553668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4560"/>
            <a:ext cx="3428012" cy="365125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490115-1BAA-41CB-8138-76ADEBC9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7000" y="6433202"/>
            <a:ext cx="2374150" cy="367841"/>
          </a:xfrm>
        </p:spPr>
        <p:txBody>
          <a:bodyPr/>
          <a:lstStyle/>
          <a:p>
            <a:r>
              <a:rPr lang="en-US"/>
              <a:t>2/8/20XX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9BB6B4-244E-4F86-BF5C-9354C21B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CF058E-D517-4512-8E69-A358C8FC0E44}"/>
              </a:ext>
            </a:extLst>
          </p:cNvPr>
          <p:cNvSpPr txBox="1"/>
          <p:nvPr/>
        </p:nvSpPr>
        <p:spPr>
          <a:xfrm>
            <a:off x="0" y="6550090"/>
            <a:ext cx="1219199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A6E24C-4365-4029-8AAE-89CE20EF855E}"/>
              </a:ext>
            </a:extLst>
          </p:cNvPr>
          <p:cNvSpPr/>
          <p:nvPr/>
        </p:nvSpPr>
        <p:spPr>
          <a:xfrm>
            <a:off x="0" y="6433202"/>
            <a:ext cx="12192000" cy="1168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8F86FFE-D054-4D5A-9312-5BA2221C07E2}"/>
              </a:ext>
            </a:extLst>
          </p:cNvPr>
          <p:cNvSpPr txBox="1">
            <a:spLocks/>
          </p:cNvSpPr>
          <p:nvPr/>
        </p:nvSpPr>
        <p:spPr>
          <a:xfrm>
            <a:off x="250371" y="1471060"/>
            <a:ext cx="10515600" cy="4780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Sin is the greatest problem man has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James 2:10; Romans 6:23</a:t>
            </a: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Someone had to die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Isaiah 53:5-6</a:t>
            </a: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Animal sacrifice was only temporary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Hebrews 10:4; Acts 13:23;</a:t>
            </a:r>
            <a:b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</a:b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John 3:16; 1 John 4:14; Hebrews 4:15</a:t>
            </a:r>
          </a:p>
        </p:txBody>
      </p:sp>
      <p:pic>
        <p:nvPicPr>
          <p:cNvPr id="10" name="Picture 9" descr="A close up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EA5ADA16-2D4A-46B6-BCEB-9AD6F5D3E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3263" y="1356005"/>
            <a:ext cx="4918735" cy="36300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522538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048C-4193-46A7-B629-11E6AF3B6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0"/>
            <a:ext cx="12191998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Jesus is the Son of God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0FDB67-600F-4B86-83A1-2AB553668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4560"/>
            <a:ext cx="3428012" cy="365125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490115-1BAA-41CB-8138-76ADEBC9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7000" y="6433202"/>
            <a:ext cx="2374150" cy="367841"/>
          </a:xfrm>
        </p:spPr>
        <p:txBody>
          <a:bodyPr/>
          <a:lstStyle/>
          <a:p>
            <a:r>
              <a:rPr lang="en-US"/>
              <a:t>2/8/20XX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9BB6B4-244E-4F86-BF5C-9354C21B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CF058E-D517-4512-8E69-A358C8FC0E44}"/>
              </a:ext>
            </a:extLst>
          </p:cNvPr>
          <p:cNvSpPr txBox="1"/>
          <p:nvPr/>
        </p:nvSpPr>
        <p:spPr>
          <a:xfrm>
            <a:off x="0" y="6550090"/>
            <a:ext cx="1219199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A6E24C-4365-4029-8AAE-89CE20EF855E}"/>
              </a:ext>
            </a:extLst>
          </p:cNvPr>
          <p:cNvSpPr/>
          <p:nvPr/>
        </p:nvSpPr>
        <p:spPr>
          <a:xfrm>
            <a:off x="0" y="6433202"/>
            <a:ext cx="12192000" cy="1168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8F86FFE-D054-4D5A-9312-5BA2221C07E2}"/>
              </a:ext>
            </a:extLst>
          </p:cNvPr>
          <p:cNvSpPr txBox="1">
            <a:spLocks/>
          </p:cNvSpPr>
          <p:nvPr/>
        </p:nvSpPr>
        <p:spPr>
          <a:xfrm>
            <a:off x="250371" y="1471060"/>
            <a:ext cx="10515600" cy="4780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Must come to one of three conclusions</a:t>
            </a:r>
            <a:endParaRPr lang="en-US" sz="3000" dirty="0">
              <a:solidFill>
                <a:srgbClr val="C00000"/>
              </a:solidFill>
              <a:latin typeface="Inter Medium" panose="020B0602030000000004" pitchFamily="34" charset="0"/>
              <a:ea typeface="Inter Medium" panose="020B06020300000000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Jesus was the Son of God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Acts 10:38</a:t>
            </a:r>
          </a:p>
        </p:txBody>
      </p:sp>
      <p:pic>
        <p:nvPicPr>
          <p:cNvPr id="10" name="Picture 9" descr="A close up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A5AEF678-08AE-4FEC-ADA2-218DB368E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2894" y="2283121"/>
            <a:ext cx="4918735" cy="36300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06781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048C-4193-46A7-B629-11E6AF3B6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0"/>
            <a:ext cx="12191998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Jesus is “One of Us” (Son of Man)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0FDB67-600F-4B86-83A1-2AB553668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4560"/>
            <a:ext cx="3428012" cy="365125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490115-1BAA-41CB-8138-76ADEBC9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7000" y="6433202"/>
            <a:ext cx="2374150" cy="367841"/>
          </a:xfrm>
        </p:spPr>
        <p:txBody>
          <a:bodyPr/>
          <a:lstStyle/>
          <a:p>
            <a:r>
              <a:rPr lang="en-US"/>
              <a:t>2/8/20XX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9BB6B4-244E-4F86-BF5C-9354C21B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CF058E-D517-4512-8E69-A358C8FC0E44}"/>
              </a:ext>
            </a:extLst>
          </p:cNvPr>
          <p:cNvSpPr txBox="1"/>
          <p:nvPr/>
        </p:nvSpPr>
        <p:spPr>
          <a:xfrm>
            <a:off x="0" y="6550090"/>
            <a:ext cx="1219199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A6E24C-4365-4029-8AAE-89CE20EF855E}"/>
              </a:ext>
            </a:extLst>
          </p:cNvPr>
          <p:cNvSpPr/>
          <p:nvPr/>
        </p:nvSpPr>
        <p:spPr>
          <a:xfrm>
            <a:off x="0" y="6433202"/>
            <a:ext cx="12192000" cy="1168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8F86FFE-D054-4D5A-9312-5BA2221C07E2}"/>
              </a:ext>
            </a:extLst>
          </p:cNvPr>
          <p:cNvSpPr txBox="1">
            <a:spLocks/>
          </p:cNvSpPr>
          <p:nvPr/>
        </p:nvSpPr>
        <p:spPr>
          <a:xfrm>
            <a:off x="250371" y="2337627"/>
            <a:ext cx="10515600" cy="39138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Jesus was miraculously conceived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Matthew 1:23; Luke 1:35;</a:t>
            </a:r>
            <a:b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</a:b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Isaiah 7:14</a:t>
            </a: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Jesus lived a common life</a:t>
            </a:r>
            <a:b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for 30 years</a:t>
            </a:r>
            <a:endParaRPr lang="en-US" sz="3000" dirty="0">
              <a:solidFill>
                <a:srgbClr val="C00000"/>
              </a:solidFill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297FEB-CB0C-4834-8018-18336B93FA82}"/>
              </a:ext>
            </a:extLst>
          </p:cNvPr>
          <p:cNvSpPr txBox="1"/>
          <p:nvPr/>
        </p:nvSpPr>
        <p:spPr>
          <a:xfrm>
            <a:off x="0" y="1380926"/>
            <a:ext cx="12084413" cy="901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2400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“And the Word became flesh and dwelt among us, and we beheld His glory, the glory as of the only begotten of the Father, full of grace and truth.” </a:t>
            </a:r>
            <a:r>
              <a:rPr lang="en-US" sz="2400" dirty="0">
                <a:latin typeface="Inter" panose="020B0502030000000004" pitchFamily="34" charset="0"/>
                <a:ea typeface="Inter" panose="020B0502030000000004" pitchFamily="34" charset="0"/>
              </a:rPr>
              <a:t>(John 1:14)</a:t>
            </a:r>
          </a:p>
        </p:txBody>
      </p:sp>
      <p:pic>
        <p:nvPicPr>
          <p:cNvPr id="11" name="Picture 10" descr="A close up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97140DCA-4392-485F-9D6E-893EFA6C63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2894" y="2292452"/>
            <a:ext cx="4918735" cy="36300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30998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048C-4193-46A7-B629-11E6AF3B6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0"/>
            <a:ext cx="12191998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Jesus Was Crucified for Being Too Holy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0FDB67-600F-4B86-83A1-2AB553668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4560"/>
            <a:ext cx="3428012" cy="365125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490115-1BAA-41CB-8138-76ADEBC9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7000" y="6433202"/>
            <a:ext cx="2374150" cy="367841"/>
          </a:xfrm>
        </p:spPr>
        <p:txBody>
          <a:bodyPr/>
          <a:lstStyle/>
          <a:p>
            <a:r>
              <a:rPr lang="en-US"/>
              <a:t>2/8/20XX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9BB6B4-244E-4F86-BF5C-9354C21B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CF058E-D517-4512-8E69-A358C8FC0E44}"/>
              </a:ext>
            </a:extLst>
          </p:cNvPr>
          <p:cNvSpPr txBox="1"/>
          <p:nvPr/>
        </p:nvSpPr>
        <p:spPr>
          <a:xfrm>
            <a:off x="0" y="6550090"/>
            <a:ext cx="1219199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A6E24C-4365-4029-8AAE-89CE20EF855E}"/>
              </a:ext>
            </a:extLst>
          </p:cNvPr>
          <p:cNvSpPr/>
          <p:nvPr/>
        </p:nvSpPr>
        <p:spPr>
          <a:xfrm>
            <a:off x="0" y="6433202"/>
            <a:ext cx="12192000" cy="1168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8F86FFE-D054-4D5A-9312-5BA2221C07E2}"/>
              </a:ext>
            </a:extLst>
          </p:cNvPr>
          <p:cNvSpPr txBox="1">
            <a:spLocks/>
          </p:cNvSpPr>
          <p:nvPr/>
        </p:nvSpPr>
        <p:spPr>
          <a:xfrm>
            <a:off x="250371" y="1471060"/>
            <a:ext cx="10515600" cy="4962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Religious people killed Jesus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Inter Medium" panose="020B0602030000000004" pitchFamily="34" charset="0"/>
                <a:ea typeface="Inter Medium" panose="020B0602030000000004" pitchFamily="34" charset="0"/>
              </a:rPr>
              <a:t>Socialized with sinners </a:t>
            </a:r>
            <a:r>
              <a:rPr lang="en-US" sz="28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(Mark 2:13-17)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Inter Medium" panose="020B0602030000000004" pitchFamily="34" charset="0"/>
                <a:ea typeface="Inter Medium" panose="020B0602030000000004" pitchFamily="34" charset="0"/>
              </a:rPr>
              <a:t>Healed on the Sabbath Day </a:t>
            </a:r>
            <a:r>
              <a:rPr lang="en-US" sz="28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(Matthew 12:9-14)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Inter Medium" panose="020B0602030000000004" pitchFamily="34" charset="0"/>
                <a:ea typeface="Inter Medium" panose="020B0602030000000004" pitchFamily="34" charset="0"/>
              </a:rPr>
              <a:t>Drove money changers from the temple </a:t>
            </a:r>
            <a:r>
              <a:rPr lang="en-US" sz="28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 John 2:13-16)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latin typeface="Inter Medium" panose="020B0602030000000004" pitchFamily="34" charset="0"/>
                <a:ea typeface="Inter Medium" panose="020B0602030000000004" pitchFamily="34" charset="0"/>
              </a:rPr>
              <a:t>Accepted Worship </a:t>
            </a:r>
            <a:r>
              <a:rPr lang="en-US" sz="28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(Matthew 9:18; 20:20)</a:t>
            </a: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Jesus made claims Jewish leaders</a:t>
            </a:r>
            <a:b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considered as blasphemy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solidFill>
                  <a:srgbClr val="C00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Would only be blasphemy if it were NOT true!</a:t>
            </a:r>
          </a:p>
        </p:txBody>
      </p:sp>
    </p:spTree>
    <p:extLst>
      <p:ext uri="{BB962C8B-B14F-4D97-AF65-F5344CB8AC3E}">
        <p14:creationId xmlns:p14="http://schemas.microsoft.com/office/powerpoint/2010/main" val="2016861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048C-4193-46A7-B629-11E6AF3B6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0"/>
            <a:ext cx="12191998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Jesus Came Back to Life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0FDB67-600F-4B86-83A1-2AB553668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4560"/>
            <a:ext cx="3428012" cy="365125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490115-1BAA-41CB-8138-76ADEBC9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7000" y="6433202"/>
            <a:ext cx="2374150" cy="367841"/>
          </a:xfrm>
        </p:spPr>
        <p:txBody>
          <a:bodyPr/>
          <a:lstStyle/>
          <a:p>
            <a:r>
              <a:rPr lang="en-US"/>
              <a:t>2/8/20XX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9BB6B4-244E-4F86-BF5C-9354C21B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CF058E-D517-4512-8E69-A358C8FC0E44}"/>
              </a:ext>
            </a:extLst>
          </p:cNvPr>
          <p:cNvSpPr txBox="1"/>
          <p:nvPr/>
        </p:nvSpPr>
        <p:spPr>
          <a:xfrm>
            <a:off x="0" y="6550090"/>
            <a:ext cx="1219199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A6E24C-4365-4029-8AAE-89CE20EF855E}"/>
              </a:ext>
            </a:extLst>
          </p:cNvPr>
          <p:cNvSpPr/>
          <p:nvPr/>
        </p:nvSpPr>
        <p:spPr>
          <a:xfrm>
            <a:off x="0" y="6433202"/>
            <a:ext cx="12192000" cy="1168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8F86FFE-D054-4D5A-9312-5BA2221C07E2}"/>
              </a:ext>
            </a:extLst>
          </p:cNvPr>
          <p:cNvSpPr txBox="1">
            <a:spLocks/>
          </p:cNvSpPr>
          <p:nvPr/>
        </p:nvSpPr>
        <p:spPr>
          <a:xfrm>
            <a:off x="250371" y="1471060"/>
            <a:ext cx="10515600" cy="4962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Jesus lived again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latin typeface="Inter Medium" panose="020B0602030000000004" pitchFamily="34" charset="0"/>
                <a:ea typeface="Inter Medium" panose="020B0602030000000004" pitchFamily="34" charset="0"/>
              </a:rPr>
              <a:t>Died and was buried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latin typeface="Inter Medium" panose="020B0602030000000004" pitchFamily="34" charset="0"/>
                <a:ea typeface="Inter Medium" panose="020B0602030000000004" pitchFamily="34" charset="0"/>
              </a:rPr>
              <a:t>What happened to His body?</a:t>
            </a:r>
          </a:p>
          <a:p>
            <a:pPr lvl="2">
              <a:lnSpc>
                <a:spcPct val="120000"/>
              </a:lnSpc>
            </a:pPr>
            <a:r>
              <a:rPr lang="en-US" sz="28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Enemies stole the body</a:t>
            </a:r>
          </a:p>
          <a:p>
            <a:pPr lvl="2">
              <a:lnSpc>
                <a:spcPct val="120000"/>
              </a:lnSpc>
            </a:pPr>
            <a:r>
              <a:rPr lang="en-US" sz="28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Disciples stole the body</a:t>
            </a:r>
          </a:p>
          <a:p>
            <a:pPr lvl="2">
              <a:lnSpc>
                <a:spcPct val="120000"/>
              </a:lnSpc>
            </a:pPr>
            <a:r>
              <a:rPr lang="en-US" sz="28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He was resurrected</a:t>
            </a:r>
            <a:endParaRPr lang="en-US" sz="2800" dirty="0">
              <a:solidFill>
                <a:srgbClr val="C00000"/>
              </a:solidFill>
              <a:latin typeface="Inter Semi Bold" panose="020B0702030000000004" pitchFamily="34" charset="0"/>
              <a:ea typeface="Inter Semi Bold" panose="020B0702030000000004" pitchFamily="34" charset="0"/>
            </a:endParaRPr>
          </a:p>
        </p:txBody>
      </p:sp>
      <p:pic>
        <p:nvPicPr>
          <p:cNvPr id="10" name="Picture 9" descr="A close up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193531C0-3A7E-4B11-BCB6-1B548BCA3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2894" y="2292452"/>
            <a:ext cx="4918735" cy="36300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6280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048C-4193-46A7-B629-11E6AF3B6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0"/>
            <a:ext cx="12191998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Jesus Built the Church – Wants All to Belong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0FDB67-600F-4B86-83A1-2AB553668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4560"/>
            <a:ext cx="3428012" cy="365125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490115-1BAA-41CB-8138-76ADEBC9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7000" y="6433202"/>
            <a:ext cx="2374150" cy="367841"/>
          </a:xfrm>
        </p:spPr>
        <p:txBody>
          <a:bodyPr/>
          <a:lstStyle/>
          <a:p>
            <a:r>
              <a:rPr lang="en-US"/>
              <a:t>2/8/20XX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9BB6B4-244E-4F86-BF5C-9354C21B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CF058E-D517-4512-8E69-A358C8FC0E44}"/>
              </a:ext>
            </a:extLst>
          </p:cNvPr>
          <p:cNvSpPr txBox="1"/>
          <p:nvPr/>
        </p:nvSpPr>
        <p:spPr>
          <a:xfrm>
            <a:off x="0" y="6550090"/>
            <a:ext cx="1219199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A6E24C-4365-4029-8AAE-89CE20EF855E}"/>
              </a:ext>
            </a:extLst>
          </p:cNvPr>
          <p:cNvSpPr/>
          <p:nvPr/>
        </p:nvSpPr>
        <p:spPr>
          <a:xfrm>
            <a:off x="0" y="6433202"/>
            <a:ext cx="12192000" cy="1168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8F86FFE-D054-4D5A-9312-5BA2221C07E2}"/>
              </a:ext>
            </a:extLst>
          </p:cNvPr>
          <p:cNvSpPr txBox="1">
            <a:spLocks/>
          </p:cNvSpPr>
          <p:nvPr/>
        </p:nvSpPr>
        <p:spPr>
          <a:xfrm>
            <a:off x="250371" y="1471060"/>
            <a:ext cx="10834396" cy="4962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Only lasting institution from Jesus’ life is His church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Matthew 16:18</a:t>
            </a: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Promise fulfilled on Pentecost</a:t>
            </a: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The church grew rapidly</a:t>
            </a: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The same church exists today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Acts 2:47; 1 Corinthians 15:1-4</a:t>
            </a:r>
          </a:p>
          <a:p>
            <a:pPr lvl="1">
              <a:lnSpc>
                <a:spcPct val="120000"/>
              </a:lnSpc>
            </a:pPr>
            <a:endParaRPr lang="en-US" sz="2800" dirty="0">
              <a:solidFill>
                <a:srgbClr val="C00000"/>
              </a:solidFill>
              <a:latin typeface="Inter Semi Bold" panose="020B0702030000000004" pitchFamily="34" charset="0"/>
              <a:ea typeface="Inter Semi Bold" panose="020B0702030000000004" pitchFamily="34" charset="0"/>
            </a:endParaRPr>
          </a:p>
        </p:txBody>
      </p:sp>
      <p:pic>
        <p:nvPicPr>
          <p:cNvPr id="10" name="Picture 9" descr="A close up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874F67B3-8E14-4E0D-9286-C18F8B0AF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2894" y="2292452"/>
            <a:ext cx="4918735" cy="36300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716944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048C-4193-46A7-B629-11E6AF3B6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0"/>
            <a:ext cx="12191998" cy="132556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Jesus Reigns Over the Whole World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0FDB67-600F-4B86-83A1-2AB553668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4560"/>
            <a:ext cx="3428012" cy="365125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490115-1BAA-41CB-8138-76ADEBC9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7000" y="6433202"/>
            <a:ext cx="2374150" cy="367841"/>
          </a:xfrm>
        </p:spPr>
        <p:txBody>
          <a:bodyPr/>
          <a:lstStyle/>
          <a:p>
            <a:r>
              <a:rPr lang="en-US"/>
              <a:t>2/8/20XX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9BB6B4-244E-4F86-BF5C-9354C21B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CF058E-D517-4512-8E69-A358C8FC0E44}"/>
              </a:ext>
            </a:extLst>
          </p:cNvPr>
          <p:cNvSpPr txBox="1"/>
          <p:nvPr/>
        </p:nvSpPr>
        <p:spPr>
          <a:xfrm>
            <a:off x="0" y="6550090"/>
            <a:ext cx="12191999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A6E24C-4365-4029-8AAE-89CE20EF855E}"/>
              </a:ext>
            </a:extLst>
          </p:cNvPr>
          <p:cNvSpPr/>
          <p:nvPr/>
        </p:nvSpPr>
        <p:spPr>
          <a:xfrm>
            <a:off x="0" y="6433202"/>
            <a:ext cx="12192000" cy="1168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8F86FFE-D054-4D5A-9312-5BA2221C07E2}"/>
              </a:ext>
            </a:extLst>
          </p:cNvPr>
          <p:cNvSpPr txBox="1">
            <a:spLocks/>
          </p:cNvSpPr>
          <p:nvPr/>
        </p:nvSpPr>
        <p:spPr>
          <a:xfrm>
            <a:off x="250371" y="1471060"/>
            <a:ext cx="10834396" cy="4962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Ascended to His throne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Acts 1:9-11; Psalms 24:7-10;</a:t>
            </a:r>
            <a:b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</a:b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1 Timothy 6:15</a:t>
            </a: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There are places where His rule</a:t>
            </a:r>
            <a:b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is not recognized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solidFill>
                  <a:srgbClr val="C00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Revelation 3:20</a:t>
            </a:r>
            <a:endParaRPr lang="en-US" sz="2800" dirty="0">
              <a:solidFill>
                <a:srgbClr val="C00000"/>
              </a:solidFill>
              <a:latin typeface="Inter Semi Bold" panose="020B0702030000000004" pitchFamily="34" charset="0"/>
              <a:ea typeface="Inter Semi Bold" panose="020B0702030000000004" pitchFamily="34" charset="0"/>
            </a:endParaRPr>
          </a:p>
        </p:txBody>
      </p:sp>
      <p:pic>
        <p:nvPicPr>
          <p:cNvPr id="10" name="Picture 9" descr="A close up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EDD1680B-CB3E-42CF-964D-FB2824E614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2894" y="2292452"/>
            <a:ext cx="4918735" cy="36300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901428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OverlayVTI">
  <a:themeElements>
    <a:clrScheme name="Custom 50">
      <a:dk1>
        <a:sysClr val="windowText" lastClr="000000"/>
      </a:dk1>
      <a:lt1>
        <a:srgbClr val="F4F2EC"/>
      </a:lt1>
      <a:dk2>
        <a:srgbClr val="09283F"/>
      </a:dk2>
      <a:lt2>
        <a:srgbClr val="FFFFFF"/>
      </a:lt2>
      <a:accent1>
        <a:srgbClr val="3C9A8F"/>
      </a:accent1>
      <a:accent2>
        <a:srgbClr val="18818C"/>
      </a:accent2>
      <a:accent3>
        <a:srgbClr val="800A2F"/>
      </a:accent3>
      <a:accent4>
        <a:srgbClr val="F6635C"/>
      </a:accent4>
      <a:accent5>
        <a:srgbClr val="F48E7C"/>
      </a:accent5>
      <a:accent6>
        <a:srgbClr val="DA9D16"/>
      </a:accent6>
      <a:hlink>
        <a:srgbClr val="ED621D"/>
      </a:hlink>
      <a:folHlink>
        <a:srgbClr val="A18A6D"/>
      </a:folHlink>
    </a:clrScheme>
    <a:fontScheme name="Elephant Arial Nova Light">
      <a:majorFont>
        <a:latin typeface="Elephant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OverlayVTI" id="{85202D65-63D3-4793-A090-FA8DF18DC0BE}" vid="{91924FCD-E846-48AE-B233-F25A78D18B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D36D06-4CB7-4DF0-BC60-E9BFBDAC45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AB8BBB-9A18-4050-923B-7FC6E36DA49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0B61E4D0-D101-4A17-BA61-F29B2B6CFE7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Mod overlay design</Template>
  <TotalTime>120</TotalTime>
  <Words>646</Words>
  <Application>Microsoft Office PowerPoint</Application>
  <PresentationFormat>Widescreen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Nova Light</vt:lpstr>
      <vt:lpstr>Calibri</vt:lpstr>
      <vt:lpstr>Elephant</vt:lpstr>
      <vt:lpstr>Inter</vt:lpstr>
      <vt:lpstr>Inter Medium</vt:lpstr>
      <vt:lpstr>Inter Semi Bold</vt:lpstr>
      <vt:lpstr>ModOverlayVTI</vt:lpstr>
      <vt:lpstr>What Everyone Needs to Know About Jesus</vt:lpstr>
      <vt:lpstr>Jesus Does Not Want to Condemn You</vt:lpstr>
      <vt:lpstr>Jesus is God’s Answer to Man’s Sin</vt:lpstr>
      <vt:lpstr>Jesus is the Son of God</vt:lpstr>
      <vt:lpstr>Jesus is “One of Us” (Son of Man)</vt:lpstr>
      <vt:lpstr>Jesus Was Crucified for Being Too Holy</vt:lpstr>
      <vt:lpstr>Jesus Came Back to Life</vt:lpstr>
      <vt:lpstr>Jesus Built the Church – Wants All to Belong</vt:lpstr>
      <vt:lpstr>Jesus Reigns Over the Whole World</vt:lpstr>
      <vt:lpstr>Jesus Will Judge Everyone</vt:lpstr>
      <vt:lpstr>Jesus Wants Each Person to Follow Him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Everyone Needs to Know About Jesus</dc:title>
  <dc:creator>Richard Thetford</dc:creator>
  <cp:lastModifiedBy>Richard Thetford</cp:lastModifiedBy>
  <cp:revision>16</cp:revision>
  <dcterms:created xsi:type="dcterms:W3CDTF">2021-03-11T03:00:54Z</dcterms:created>
  <dcterms:modified xsi:type="dcterms:W3CDTF">2022-03-13T19:43:03Z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