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408" y="1122363"/>
            <a:ext cx="8499022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665" y="3602038"/>
            <a:ext cx="8041822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2858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0"/>
            <a:ext cx="12858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714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637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887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FF7C-2290-4A3A-B2EB-12DBF76395CA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9B51-F67C-4D78-BF42-2204ED404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9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FF7C-2290-4A3A-B2EB-12DBF76395CA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9B51-F67C-4D78-BF42-2204ED404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9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77347"/>
            <a:ext cx="8886825" cy="941163"/>
          </a:xfrm>
        </p:spPr>
        <p:txBody>
          <a:bodyPr/>
          <a:lstStyle>
            <a:lvl1pPr algn="ctr">
              <a:defRPr b="1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335764"/>
            <a:ext cx="8721502" cy="4983393"/>
          </a:xfrm>
        </p:spPr>
        <p:txBody>
          <a:bodyPr/>
          <a:lstStyle>
            <a:lvl1pPr>
              <a:defRPr sz="36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3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32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30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ouvenir Lt BT" panose="020805030405050203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2858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0"/>
            <a:ext cx="12858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714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2104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71452" y="1143005"/>
            <a:ext cx="8799059" cy="3265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50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FF7C-2290-4A3A-B2EB-12DBF76395CA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9B51-F67C-4D78-BF42-2204ED404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7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FF7C-2290-4A3A-B2EB-12DBF76395CA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9B51-F67C-4D78-BF42-2204ED404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8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FF7C-2290-4A3A-B2EB-12DBF76395CA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9B51-F67C-4D78-BF42-2204ED404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6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FF7C-2290-4A3A-B2EB-12DBF76395CA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9B51-F67C-4D78-BF42-2204ED404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45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FF7C-2290-4A3A-B2EB-12DBF76395CA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9B51-F67C-4D78-BF42-2204ED404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8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FF7C-2290-4A3A-B2EB-12DBF76395CA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9B51-F67C-4D78-BF42-2204ED404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3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FF7C-2290-4A3A-B2EB-12DBF76395CA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9B51-F67C-4D78-BF42-2204ED404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DFF7C-2290-4A3A-B2EB-12DBF76395CA}" type="datetimeFigureOut">
              <a:rPr lang="en-US" smtClean="0"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89B51-F67C-4D78-BF42-2204ED404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3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98" y="436605"/>
            <a:ext cx="6537826" cy="1475217"/>
          </a:xfrm>
        </p:spPr>
        <p:txBody>
          <a:bodyPr/>
          <a:lstStyle/>
          <a:p>
            <a:r>
              <a:rPr lang="en-US" dirty="0" smtClean="0"/>
              <a:t>What Does the</a:t>
            </a:r>
            <a:br>
              <a:rPr lang="en-US" dirty="0" smtClean="0"/>
            </a:br>
            <a:r>
              <a:rPr lang="en-US" dirty="0" smtClean="0"/>
              <a:t>Next Verse Say?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98" y="2314833"/>
            <a:ext cx="6916768" cy="405301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All </a:t>
            </a:r>
            <a:r>
              <a:rPr lang="en-US" sz="3200" dirty="0">
                <a:solidFill>
                  <a:srgbClr val="C00000"/>
                </a:solidFill>
              </a:rPr>
              <a:t>Scripture is given by </a:t>
            </a:r>
            <a:r>
              <a:rPr lang="en-US" sz="3200" dirty="0" smtClean="0">
                <a:solidFill>
                  <a:srgbClr val="C00000"/>
                </a:solidFill>
              </a:rPr>
              <a:t>inspiration</a:t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3200" dirty="0" smtClean="0">
                <a:solidFill>
                  <a:srgbClr val="C00000"/>
                </a:solidFill>
              </a:rPr>
              <a:t>of </a:t>
            </a:r>
            <a:r>
              <a:rPr lang="en-US" sz="3200" dirty="0">
                <a:solidFill>
                  <a:srgbClr val="C00000"/>
                </a:solidFill>
              </a:rPr>
              <a:t>God, and is profitable for doctrine</a:t>
            </a:r>
            <a:r>
              <a:rPr lang="en-US" sz="3200" dirty="0" smtClean="0">
                <a:solidFill>
                  <a:srgbClr val="C00000"/>
                </a:solidFill>
              </a:rPr>
              <a:t>,</a:t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3200" dirty="0" smtClean="0">
                <a:solidFill>
                  <a:srgbClr val="C00000"/>
                </a:solidFill>
              </a:rPr>
              <a:t>for </a:t>
            </a:r>
            <a:r>
              <a:rPr lang="en-US" sz="3200" dirty="0">
                <a:solidFill>
                  <a:srgbClr val="C00000"/>
                </a:solidFill>
              </a:rPr>
              <a:t>reproof, for correction, </a:t>
            </a:r>
            <a:r>
              <a:rPr lang="en-US" sz="3200" dirty="0" smtClean="0">
                <a:solidFill>
                  <a:srgbClr val="C00000"/>
                </a:solidFill>
              </a:rPr>
              <a:t>for</a:t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3200" dirty="0" smtClean="0">
                <a:solidFill>
                  <a:srgbClr val="C00000"/>
                </a:solidFill>
              </a:rPr>
              <a:t>instruction </a:t>
            </a:r>
            <a:r>
              <a:rPr lang="en-US" sz="3200" dirty="0">
                <a:solidFill>
                  <a:srgbClr val="C00000"/>
                </a:solidFill>
              </a:rPr>
              <a:t>in </a:t>
            </a:r>
            <a:r>
              <a:rPr lang="en-US" sz="3200" dirty="0" smtClean="0">
                <a:solidFill>
                  <a:srgbClr val="C00000"/>
                </a:solidFill>
              </a:rPr>
              <a:t>righteousness, that</a:t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3200" dirty="0" smtClean="0">
                <a:solidFill>
                  <a:srgbClr val="C00000"/>
                </a:solidFill>
              </a:rPr>
              <a:t>the </a:t>
            </a:r>
            <a:r>
              <a:rPr lang="en-US" sz="3200" dirty="0">
                <a:solidFill>
                  <a:srgbClr val="C00000"/>
                </a:solidFill>
              </a:rPr>
              <a:t>man of God may be complete, thoroughly equipped </a:t>
            </a:r>
            <a:r>
              <a:rPr lang="en-US" sz="3200" dirty="0" smtClean="0">
                <a:solidFill>
                  <a:srgbClr val="C00000"/>
                </a:solidFill>
              </a:rPr>
              <a:t>for</a:t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3200" dirty="0" smtClean="0">
                <a:solidFill>
                  <a:srgbClr val="C00000"/>
                </a:solidFill>
              </a:rPr>
              <a:t>every </a:t>
            </a:r>
            <a:r>
              <a:rPr lang="en-US" sz="3200" dirty="0">
                <a:solidFill>
                  <a:srgbClr val="C00000"/>
                </a:solidFill>
              </a:rPr>
              <a:t>good work</a:t>
            </a:r>
            <a:r>
              <a:rPr lang="en-US" sz="3200" dirty="0" smtClean="0">
                <a:solidFill>
                  <a:srgbClr val="C00000"/>
                </a:solidFill>
              </a:rPr>
              <a:t>.</a:t>
            </a:r>
          </a:p>
          <a:p>
            <a:r>
              <a:rPr lang="en-US" sz="2800" b="1" dirty="0" smtClean="0"/>
              <a:t>2 Timothy 3:16-17</a:t>
            </a:r>
            <a:endParaRPr lang="en-US" sz="2800" b="1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022" y="247136"/>
            <a:ext cx="1997933" cy="286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2269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Next Verse Say?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additions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Proverbs 30:6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Revelation 22:18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2 John 9</a:t>
            </a:r>
          </a:p>
          <a:p>
            <a:r>
              <a:rPr lang="en-US" dirty="0" smtClean="0"/>
              <a:t>No subtractions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Revelation 22:19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Deuteronomy 4:2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038" y="1257005"/>
            <a:ext cx="4048733" cy="5062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6470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Next Verse Say?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substitutions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Leviticus 10:1-2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Galatians 1:6-9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15:8-9</a:t>
            </a:r>
          </a:p>
          <a:p>
            <a:r>
              <a:rPr lang="en-US" dirty="0" smtClean="0"/>
              <a:t>Learn the lesson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Acts 20:20, 27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038" y="1257005"/>
            <a:ext cx="4048733" cy="5062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0767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One Verse Can Lead to False Conclusions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Retaliation?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Job 2:4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5:38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Matthew 5:39</a:t>
            </a:r>
          </a:p>
          <a:p>
            <a:r>
              <a:rPr lang="en-US" dirty="0" smtClean="0"/>
              <a:t>Hate our enemies?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5:43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Matthew 5:44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038" y="1257005"/>
            <a:ext cx="4048733" cy="5062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5870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77347"/>
            <a:ext cx="8886825" cy="975949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Some Misconceptions</a:t>
            </a:r>
            <a:br>
              <a:rPr lang="en-US" sz="4000" dirty="0" smtClean="0"/>
            </a:br>
            <a:r>
              <a:rPr lang="en-US" sz="3600" b="0" dirty="0" smtClean="0"/>
              <a:t>As a result of not considering the next verse</a:t>
            </a:r>
            <a:endParaRPr lang="en-US" sz="3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243914"/>
            <a:ext cx="8721502" cy="5075243"/>
          </a:xfrm>
        </p:spPr>
        <p:txBody>
          <a:bodyPr/>
          <a:lstStyle/>
          <a:p>
            <a:r>
              <a:rPr lang="en-US" dirty="0" smtClean="0"/>
              <a:t>Praying for baptism in fire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3:11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Matthew 3:10, 12</a:t>
            </a:r>
          </a:p>
          <a:p>
            <a:r>
              <a:rPr lang="en-US" dirty="0" smtClean="0"/>
              <a:t>Not continuing our teaching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28:19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Matthew 28:20</a:t>
            </a:r>
          </a:p>
          <a:p>
            <a:r>
              <a:rPr lang="en-US" dirty="0" smtClean="0"/>
              <a:t>Purpose of miracles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Mark 16:15-18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Mark 16:19-20; Hebrews 2:4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034" y="1243913"/>
            <a:ext cx="2078736" cy="5075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1228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77347"/>
            <a:ext cx="8886825" cy="975949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Some Misconceptions</a:t>
            </a:r>
            <a:br>
              <a:rPr lang="en-US" sz="4000" dirty="0" smtClean="0"/>
            </a:br>
            <a:r>
              <a:rPr lang="en-US" sz="3600" b="0" dirty="0" smtClean="0"/>
              <a:t>As a result of not considering the next verse</a:t>
            </a:r>
            <a:endParaRPr lang="en-US" sz="3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243914"/>
            <a:ext cx="8721502" cy="5075243"/>
          </a:xfrm>
        </p:spPr>
        <p:txBody>
          <a:bodyPr>
            <a:normAutofit/>
          </a:bodyPr>
          <a:lstStyle/>
          <a:p>
            <a:r>
              <a:rPr lang="en-US" dirty="0" smtClean="0"/>
              <a:t>How men are drawn to God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6:44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John 6:45</a:t>
            </a:r>
          </a:p>
          <a:p>
            <a:r>
              <a:rPr lang="en-US" dirty="0" smtClean="0"/>
              <a:t>Denominations are branches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15:5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John 15:6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034" y="1243913"/>
            <a:ext cx="2078736" cy="5075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549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77347"/>
            <a:ext cx="8886825" cy="975949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Some Misconceptions</a:t>
            </a:r>
            <a:br>
              <a:rPr lang="en-US" sz="4000" dirty="0" smtClean="0"/>
            </a:br>
            <a:r>
              <a:rPr lang="en-US" sz="3600" b="0" dirty="0" smtClean="0"/>
              <a:t>As a result of not considering the next verse</a:t>
            </a:r>
            <a:endParaRPr lang="en-US" sz="3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243914"/>
            <a:ext cx="8721502" cy="5075243"/>
          </a:xfrm>
        </p:spPr>
        <p:txBody>
          <a:bodyPr>
            <a:normAutofit/>
          </a:bodyPr>
          <a:lstStyle/>
          <a:p>
            <a:r>
              <a:rPr lang="en-US" dirty="0" smtClean="0"/>
              <a:t>Calling on the name of the Lord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Romans 10:13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Romans 10:12-17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Acts 2:21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Acts 2:37-38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Acts 22:16</a:t>
            </a:r>
          </a:p>
          <a:p>
            <a:r>
              <a:rPr lang="en-US" dirty="0" smtClean="0"/>
              <a:t>Salvation is by faith only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Galatians 3:26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Galatians 3:27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034" y="1746422"/>
            <a:ext cx="2078736" cy="45727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0644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77347"/>
            <a:ext cx="8886825" cy="97594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Conclusion</a:t>
            </a:r>
            <a:endParaRPr lang="en-US" sz="3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243914"/>
            <a:ext cx="8721502" cy="5075243"/>
          </a:xfrm>
        </p:spPr>
        <p:txBody>
          <a:bodyPr>
            <a:normAutofit/>
          </a:bodyPr>
          <a:lstStyle/>
          <a:p>
            <a:r>
              <a:rPr lang="en-US" dirty="0" smtClean="0"/>
              <a:t>The “whole counsel of God”</a:t>
            </a:r>
          </a:p>
          <a:p>
            <a:pPr lvl="1"/>
            <a:r>
              <a:rPr lang="en-US" dirty="0" smtClean="0"/>
              <a:t>Includes the next verse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Acts 20:20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Acts 20:27</a:t>
            </a:r>
          </a:p>
          <a:p>
            <a:r>
              <a:rPr lang="en-US" b="1" dirty="0" smtClean="0"/>
              <a:t>Submit to God’s teaching</a:t>
            </a:r>
          </a:p>
          <a:p>
            <a:pPr lvl="1"/>
            <a:r>
              <a:rPr lang="en-US" dirty="0" smtClean="0"/>
              <a:t>Jesus will judge us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12:48</a:t>
            </a:r>
          </a:p>
          <a:p>
            <a:pPr marL="914400" lvl="2" indent="0">
              <a:buNone/>
            </a:pPr>
            <a:endParaRPr lang="en-US" b="1" dirty="0" smtClean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034" y="1243913"/>
            <a:ext cx="2078736" cy="5075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2928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ichard Thetford Sego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ard Thetford Segoe" id="{E9C3AD85-4BDD-487B-8BB6-28B4D9D196C7}" vid="{0F9B03BF-148A-4A27-8CB2-AB1A02E0AB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Richard Thetford Segoe</Template>
  <TotalTime>50</TotalTime>
  <Words>180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Souvenir Lt BT</vt:lpstr>
      <vt:lpstr>Richard Thetford Segoe</vt:lpstr>
      <vt:lpstr>What Does the Next Verse Say?</vt:lpstr>
      <vt:lpstr>What Does the Next Verse Say?</vt:lpstr>
      <vt:lpstr>What Does the Next Verse Say?</vt:lpstr>
      <vt:lpstr>One Verse Can Lead to False Conclusions</vt:lpstr>
      <vt:lpstr>Some Misconceptions As a result of not considering the next verse</vt:lpstr>
      <vt:lpstr>Some Misconceptions As a result of not considering the next verse</vt:lpstr>
      <vt:lpstr>Some Misconceptions As a result of not considering the next verse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the Next Verse Say?</dc:title>
  <dc:creator>Richard Thetford</dc:creator>
  <cp:lastModifiedBy>Richard Thetford</cp:lastModifiedBy>
  <cp:revision>9</cp:revision>
  <dcterms:created xsi:type="dcterms:W3CDTF">2014-01-31T22:15:18Z</dcterms:created>
  <dcterms:modified xsi:type="dcterms:W3CDTF">2014-05-03T03:01:53Z</dcterms:modified>
</cp:coreProperties>
</file>