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8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41163"/>
          </a:xfrm>
        </p:spPr>
        <p:txBody>
          <a:bodyPr/>
          <a:lstStyle>
            <a:lvl1pPr algn="ctr">
              <a:defRPr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2" y="1143005"/>
            <a:ext cx="8799059" cy="3265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5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6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4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3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FF7C-2290-4A3A-B2EB-12DBF76395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9B51-F67C-4D78-BF42-2204ED40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3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98" y="436605"/>
            <a:ext cx="6537826" cy="1475217"/>
          </a:xfrm>
        </p:spPr>
        <p:txBody>
          <a:bodyPr/>
          <a:lstStyle/>
          <a:p>
            <a:r>
              <a:rPr lang="en-US" dirty="0" smtClean="0"/>
              <a:t>What Does the</a:t>
            </a:r>
            <a:br>
              <a:rPr lang="en-US" dirty="0" smtClean="0"/>
            </a:br>
            <a:r>
              <a:rPr lang="en-US" dirty="0" smtClean="0"/>
              <a:t>Next Verse Say?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98" y="2314833"/>
            <a:ext cx="6916768" cy="405301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All </a:t>
            </a:r>
            <a:r>
              <a:rPr lang="en-US" sz="3200" dirty="0">
                <a:solidFill>
                  <a:srgbClr val="C00000"/>
                </a:solidFill>
              </a:rPr>
              <a:t>Scripture is given by </a:t>
            </a:r>
            <a:r>
              <a:rPr lang="en-US" sz="3200" dirty="0" smtClean="0">
                <a:solidFill>
                  <a:srgbClr val="C00000"/>
                </a:solidFill>
              </a:rPr>
              <a:t>inspiration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of </a:t>
            </a:r>
            <a:r>
              <a:rPr lang="en-US" sz="3200" dirty="0">
                <a:solidFill>
                  <a:srgbClr val="C00000"/>
                </a:solidFill>
              </a:rPr>
              <a:t>God, and is profitable for doctrine</a:t>
            </a:r>
            <a:r>
              <a:rPr lang="en-US" sz="3200" dirty="0" smtClean="0">
                <a:solidFill>
                  <a:srgbClr val="C00000"/>
                </a:solidFill>
              </a:rPr>
              <a:t>,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for </a:t>
            </a:r>
            <a:r>
              <a:rPr lang="en-US" sz="3200" dirty="0">
                <a:solidFill>
                  <a:srgbClr val="C00000"/>
                </a:solidFill>
              </a:rPr>
              <a:t>reproof, for correction, </a:t>
            </a:r>
            <a:r>
              <a:rPr lang="en-US" sz="3200" dirty="0" smtClean="0">
                <a:solidFill>
                  <a:srgbClr val="C00000"/>
                </a:solidFill>
              </a:rPr>
              <a:t>for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instruction </a:t>
            </a:r>
            <a:r>
              <a:rPr lang="en-US" sz="3200" dirty="0">
                <a:solidFill>
                  <a:srgbClr val="C00000"/>
                </a:solidFill>
              </a:rPr>
              <a:t>in </a:t>
            </a:r>
            <a:r>
              <a:rPr lang="en-US" sz="3200" dirty="0" smtClean="0">
                <a:solidFill>
                  <a:srgbClr val="C00000"/>
                </a:solidFill>
              </a:rPr>
              <a:t>righteousness, that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dirty="0">
                <a:solidFill>
                  <a:srgbClr val="C00000"/>
                </a:solidFill>
              </a:rPr>
              <a:t>man of God may be complete, thoroughly equipped </a:t>
            </a:r>
            <a:r>
              <a:rPr lang="en-US" sz="3200" dirty="0" smtClean="0">
                <a:solidFill>
                  <a:srgbClr val="C00000"/>
                </a:solidFill>
              </a:rPr>
              <a:t>for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every </a:t>
            </a:r>
            <a:r>
              <a:rPr lang="en-US" sz="3200" dirty="0">
                <a:solidFill>
                  <a:srgbClr val="C00000"/>
                </a:solidFill>
              </a:rPr>
              <a:t>good work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800" b="1" dirty="0" smtClean="0"/>
              <a:t>2 Timothy 3:16-17</a:t>
            </a:r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22" y="247136"/>
            <a:ext cx="1997933" cy="286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269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Next Verse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additions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Proverbs 30:6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Revelation 22:18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John 9</a:t>
            </a:r>
          </a:p>
          <a:p>
            <a:r>
              <a:rPr lang="en-US" dirty="0" smtClean="0"/>
              <a:t>No subtractions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Revelation 22:19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Deuteronomy 4:2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38" y="1257005"/>
            <a:ext cx="4048733" cy="5062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470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Next Verse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substitutions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Leviticus 10:1-2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1:6-9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15:8-9</a:t>
            </a:r>
          </a:p>
          <a:p>
            <a:r>
              <a:rPr lang="en-US" dirty="0" smtClean="0"/>
              <a:t>Learn the lesson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20:20, 27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38" y="1257005"/>
            <a:ext cx="4048733" cy="5062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767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One Verse Can Lead to False 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Retaliation?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Job 2:4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5:38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Matthew 5:39</a:t>
            </a:r>
          </a:p>
          <a:p>
            <a:r>
              <a:rPr lang="en-US" dirty="0" smtClean="0"/>
              <a:t>Hate our enemies?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5:43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Matthew 5:44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38" y="1257005"/>
            <a:ext cx="4048733" cy="5062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87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7594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Misconceptions</a:t>
            </a:r>
            <a:br>
              <a:rPr lang="en-US" sz="4000" dirty="0" smtClean="0"/>
            </a:br>
            <a:r>
              <a:rPr lang="en-US" sz="3600" b="0" dirty="0" smtClean="0"/>
              <a:t>As a result of not considering the next verse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43914"/>
            <a:ext cx="8721502" cy="5075243"/>
          </a:xfrm>
        </p:spPr>
        <p:txBody>
          <a:bodyPr/>
          <a:lstStyle/>
          <a:p>
            <a:r>
              <a:rPr lang="en-US" dirty="0" smtClean="0"/>
              <a:t>Praying for baptism in fire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3:11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Matthew 3:10, 12</a:t>
            </a:r>
          </a:p>
          <a:p>
            <a:r>
              <a:rPr lang="en-US" dirty="0" smtClean="0"/>
              <a:t>Not continuing our teaching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28:19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Matthew 28:20</a:t>
            </a:r>
          </a:p>
          <a:p>
            <a:r>
              <a:rPr lang="en-US" dirty="0" smtClean="0"/>
              <a:t>Purpose of miracles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Mark 16:15-18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Mark 16:19-20; Hebrews 2:4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4" y="1243913"/>
            <a:ext cx="2078736" cy="5075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22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7594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Misconceptions</a:t>
            </a:r>
            <a:br>
              <a:rPr lang="en-US" sz="4000" dirty="0" smtClean="0"/>
            </a:br>
            <a:r>
              <a:rPr lang="en-US" sz="3600" b="0" dirty="0" smtClean="0"/>
              <a:t>As a result of not considering the next verse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43914"/>
            <a:ext cx="8721502" cy="5075243"/>
          </a:xfrm>
        </p:spPr>
        <p:txBody>
          <a:bodyPr>
            <a:normAutofit/>
          </a:bodyPr>
          <a:lstStyle/>
          <a:p>
            <a:r>
              <a:rPr lang="en-US" dirty="0" smtClean="0"/>
              <a:t>How men are drawn to God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6:44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John 6:45</a:t>
            </a:r>
          </a:p>
          <a:p>
            <a:r>
              <a:rPr lang="en-US" dirty="0" smtClean="0"/>
              <a:t>Denominations are branches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15:5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John 15:6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4" y="1243913"/>
            <a:ext cx="2078736" cy="5075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549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7594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Misconceptions</a:t>
            </a:r>
            <a:br>
              <a:rPr lang="en-US" sz="4000" dirty="0" smtClean="0"/>
            </a:br>
            <a:r>
              <a:rPr lang="en-US" sz="3600" b="0" dirty="0" smtClean="0"/>
              <a:t>As a result of not considering the next verse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43914"/>
            <a:ext cx="8721502" cy="5075243"/>
          </a:xfrm>
        </p:spPr>
        <p:txBody>
          <a:bodyPr>
            <a:normAutofit/>
          </a:bodyPr>
          <a:lstStyle/>
          <a:p>
            <a:r>
              <a:rPr lang="en-US" dirty="0" smtClean="0"/>
              <a:t>Calling on the name of the Lord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10:13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Romans 10:12-17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2:21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Acts 2:37-38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Acts 22:16</a:t>
            </a:r>
          </a:p>
          <a:p>
            <a:r>
              <a:rPr lang="en-US" dirty="0" smtClean="0"/>
              <a:t>Salvation is by faith only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3:26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Galatians 3:27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4" y="1746422"/>
            <a:ext cx="2078736" cy="4572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644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759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Conclusion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243914"/>
            <a:ext cx="8721502" cy="5075243"/>
          </a:xfrm>
        </p:spPr>
        <p:txBody>
          <a:bodyPr>
            <a:normAutofit/>
          </a:bodyPr>
          <a:lstStyle/>
          <a:p>
            <a:r>
              <a:rPr lang="en-US" dirty="0" smtClean="0"/>
              <a:t>The “whole counsel of God”</a:t>
            </a:r>
          </a:p>
          <a:p>
            <a:pPr lvl="1"/>
            <a:r>
              <a:rPr lang="en-US" dirty="0" smtClean="0"/>
              <a:t>Includes the next verse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20:20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20:27</a:t>
            </a:r>
          </a:p>
          <a:p>
            <a:r>
              <a:rPr lang="en-US" b="1" dirty="0" smtClean="0"/>
              <a:t>Submit to God’s teaching</a:t>
            </a:r>
          </a:p>
          <a:p>
            <a:pPr lvl="1"/>
            <a:r>
              <a:rPr lang="en-US" dirty="0" smtClean="0"/>
              <a:t>Jesus will judge us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12:48</a:t>
            </a:r>
          </a:p>
          <a:p>
            <a:pPr marL="914400" lvl="2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4" y="1243913"/>
            <a:ext cx="2078736" cy="5075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928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ard Thetford Sego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Thetford Segoe" id="{E9C3AD85-4BDD-487B-8BB6-28B4D9D196C7}" vid="{0F9B03BF-148A-4A27-8CB2-AB1A02E0AB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Thetford Segoe</Template>
  <TotalTime>50</TotalTime>
  <Words>180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Souvenir Lt BT</vt:lpstr>
      <vt:lpstr>Richard Thetford Segoe</vt:lpstr>
      <vt:lpstr>What Does the Next Verse Say?</vt:lpstr>
      <vt:lpstr>What Does the Next Verse Say?</vt:lpstr>
      <vt:lpstr>What Does the Next Verse Say?</vt:lpstr>
      <vt:lpstr>One Verse Can Lead to False Conclusions</vt:lpstr>
      <vt:lpstr>Some Misconceptions As a result of not considering the next verse</vt:lpstr>
      <vt:lpstr>Some Misconceptions As a result of not considering the next verse</vt:lpstr>
      <vt:lpstr>Some Misconceptions As a result of not considering the next verse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Next Verse Say?</dc:title>
  <dc:creator>Richard Thetford</dc:creator>
  <cp:lastModifiedBy>Richard Thetford</cp:lastModifiedBy>
  <cp:revision>9</cp:revision>
  <dcterms:created xsi:type="dcterms:W3CDTF">2014-01-31T22:15:18Z</dcterms:created>
  <dcterms:modified xsi:type="dcterms:W3CDTF">2014-05-03T03:01:53Z</dcterms:modified>
</cp:coreProperties>
</file>