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 snapToGrid="0" snapToObjects="1"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879A-E6DC-4E41-827D-2C32AD426C92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2F15F-AF09-5843-B519-2CC736ECE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F15F-AF09-5843-B519-2CC736ECE5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2F15F-AF09-5843-B519-2CC736ECE5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1999" y="6356351"/>
            <a:ext cx="192828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770095"/>
            <a:ext cx="10217152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359" y="485083"/>
            <a:ext cx="9161282" cy="860501"/>
          </a:xfrm>
        </p:spPr>
        <p:txBody>
          <a:bodyPr/>
          <a:lstStyle/>
          <a:p>
            <a:r>
              <a:rPr lang="en-US" b="1" dirty="0">
                <a:ln w="12700" cmpd="sng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Counsel Do We Seek?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854" y="1705320"/>
            <a:ext cx="11812858" cy="1602875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“Blessed is the man Who walks not in the counsel of the ungodly, Nor stands in the path of sinners, Nor sits in the seat of the scornful”</a:t>
            </a: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Psalms 1:1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7BA6E-BCA7-4DD2-90AF-01786E12E101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A1AB82-B4EF-4B26-A3F2-2E7B5AE3EAF3}"/>
              </a:ext>
            </a:extLst>
          </p:cNvPr>
          <p:cNvSpPr/>
          <p:nvPr/>
        </p:nvSpPr>
        <p:spPr>
          <a:xfrm>
            <a:off x="4311805" y="3429000"/>
            <a:ext cx="3531219" cy="20053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E5196-173A-4DE9-A928-4EB4593ECE54}"/>
              </a:ext>
            </a:extLst>
          </p:cNvPr>
          <p:cNvSpPr txBox="1"/>
          <p:nvPr/>
        </p:nvSpPr>
        <p:spPr>
          <a:xfrm>
            <a:off x="185855" y="3865756"/>
            <a:ext cx="1181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Proverbs 12:5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Proverbs 1:5</a:t>
            </a:r>
          </a:p>
        </p:txBody>
      </p:sp>
    </p:spTree>
    <p:extLst>
      <p:ext uri="{BB962C8B-B14F-4D97-AF65-F5344CB8AC3E}">
        <p14:creationId xmlns:p14="http://schemas.microsoft.com/office/powerpoint/2010/main" val="41707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06" y="284670"/>
            <a:ext cx="8539188" cy="95502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 b="1" dirty="0">
                <a:ln>
                  <a:solidFill>
                    <a:srgbClr val="000051"/>
                  </a:solidFill>
                </a:ln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Counsel Do We Seek?</a:t>
            </a:r>
          </a:p>
        </p:txBody>
      </p:sp>
      <p:sp>
        <p:nvSpPr>
          <p:cNvPr id="4" name="Rectangle 3"/>
          <p:cNvSpPr/>
          <p:nvPr/>
        </p:nvSpPr>
        <p:spPr>
          <a:xfrm>
            <a:off x="-7427" y="0"/>
            <a:ext cx="30240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97021" y="0"/>
            <a:ext cx="30240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023" y="1"/>
            <a:ext cx="11797991" cy="34514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979" y="6364415"/>
            <a:ext cx="11602042" cy="2959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01351"/>
              </p:ext>
            </p:extLst>
          </p:nvPr>
        </p:nvGraphicFramePr>
        <p:xfrm>
          <a:off x="493941" y="1300167"/>
          <a:ext cx="11237141" cy="5064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{1FECB4D8-DB02-4DC6-A0A2-4F2EBAE1DC90}</a:tableStyleId>
              </a:tblPr>
              <a:tblGrid>
                <a:gridCol w="375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3069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340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Situation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340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340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Wrong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0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Instructions on how you are to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perform on the job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Supervisor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Co-Worker</a:t>
                      </a:r>
                    </a:p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Worker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06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expected of you in math class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Peers</a:t>
                      </a:r>
                    </a:p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Students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39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Church member seeking guidance on day to day situations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Bible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Preacher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World</a:t>
                      </a:r>
                    </a:p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Convert</a:t>
                      </a:r>
                    </a:p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 Member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1377" y="2554979"/>
            <a:ext cx="11237141" cy="125481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088" y="3815077"/>
            <a:ext cx="11237141" cy="12711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3941" y="5086209"/>
            <a:ext cx="11237141" cy="12782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2825793" y="2759072"/>
            <a:ext cx="6592450" cy="3446953"/>
          </a:xfrm>
          <a:prstGeom prst="wedgeEllipseCallout">
            <a:avLst>
              <a:gd name="adj1" fmla="val 37239"/>
              <a:gd name="adj2" fmla="val -972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9133" y="3213412"/>
            <a:ext cx="5741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“A wise man will hear and increase learning, and a man of understanding will attain wise counsel”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Proverbs 1:5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3E2D3-2DF6-488D-8838-6F022A18BA06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905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462"/>
            <a:ext cx="12192000" cy="1449879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Christians Need to Seek Counsel from Above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85" y="2520177"/>
            <a:ext cx="9755654" cy="3194510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 God the credit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16:7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33:11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73:24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12:15; 9:9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4975" y="5566006"/>
            <a:ext cx="11876039" cy="8919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760" y="5650782"/>
            <a:ext cx="1164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must be careful what counsel we seek!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3094" y="2187813"/>
            <a:ext cx="4533632" cy="3249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B6F78-6782-4E38-98A3-49A67851D0AD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068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2505307"/>
            <a:ext cx="11069704" cy="3932664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seeking bad counsel</a:t>
            </a:r>
          </a:p>
          <a:p>
            <a:pPr lvl="1"/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Saul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Deuteronomy 18:9-12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Samuel 28:7-20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did not do what God told him to do</a:t>
            </a:r>
          </a:p>
          <a:p>
            <a:pPr lvl="3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aul-denounc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3" y="2003840"/>
            <a:ext cx="3211551" cy="4434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18232-058C-458D-9567-0B460E6CCB3C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4889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49" y="2520177"/>
            <a:ext cx="11062270" cy="3517088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seeking bad counsel</a:t>
            </a:r>
          </a:p>
          <a:p>
            <a:pPr lvl="1"/>
            <a:r>
              <a:rPr lang="en-US" sz="3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Ahaziah</a:t>
            </a:r>
            <a:endParaRPr lang="en-US" sz="3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Chronicles 22:2-5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constantly sought wicked counsel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283" y="2048007"/>
            <a:ext cx="3672468" cy="4399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A4CA3-6402-478E-B787-D5A783928E3F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DD575E-1F20-409B-9A3A-48F5EA59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</p:spTree>
    <p:extLst>
      <p:ext uri="{BB962C8B-B14F-4D97-AF65-F5344CB8AC3E}">
        <p14:creationId xmlns:p14="http://schemas.microsoft.com/office/powerpoint/2010/main" val="4931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49" y="2512741"/>
            <a:ext cx="11478322" cy="3524523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who received good counsel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did not do it</a:t>
            </a:r>
          </a:p>
          <a:p>
            <a:pPr lvl="1"/>
            <a:r>
              <a:rPr lang="en-US" sz="3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Rehoboam</a:t>
            </a:r>
            <a:endParaRPr lang="en-US" sz="3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Kings 12:3-8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Looked for someone that would tell him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“music to his ears”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624" y="2092074"/>
            <a:ext cx="3598127" cy="4362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1532A4-5AD0-4117-89CE-B8F54522EB62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4F6A75-4B9D-4BB3-9F68-F3FA1CB2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</p:spTree>
    <p:extLst>
      <p:ext uri="{BB962C8B-B14F-4D97-AF65-F5344CB8AC3E}">
        <p14:creationId xmlns:p14="http://schemas.microsoft.com/office/powerpoint/2010/main" val="215299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2520177"/>
            <a:ext cx="11069704" cy="3925228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who received good counsel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did not do it</a:t>
            </a:r>
          </a:p>
          <a:p>
            <a:pPr lvl="1"/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Zedekiah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Jeremiah 38:14-23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never surrendered and Jeremiah’s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 came true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1640" y="2104396"/>
            <a:ext cx="3776546" cy="4365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77691-2F86-4AA2-9FF5-197E4A34F01A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2F2000-B66D-43AD-93F7-45BE50EB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</p:spTree>
    <p:extLst>
      <p:ext uri="{BB962C8B-B14F-4D97-AF65-F5344CB8AC3E}">
        <p14:creationId xmlns:p14="http://schemas.microsoft.com/office/powerpoint/2010/main" val="1045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46" y="2512742"/>
            <a:ext cx="11299903" cy="4000118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who received good counsel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did not do it</a:t>
            </a:r>
          </a:p>
          <a:p>
            <a:pPr lvl="1"/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Young Man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19:16-22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do not listen to Jesus and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to counsel that will lead them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from </a:t>
            </a:r>
            <a:r>
              <a:rPr lang="en-US" sz="3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“eternal life”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8029" y="2154090"/>
            <a:ext cx="4795025" cy="4280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FE774-6FAA-49F1-A151-E89FE5660B4B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04BEA0-641D-4A05-818D-DB99132F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</p:spTree>
    <p:extLst>
      <p:ext uri="{BB962C8B-B14F-4D97-AF65-F5344CB8AC3E}">
        <p14:creationId xmlns:p14="http://schemas.microsoft.com/office/powerpoint/2010/main" val="35327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" y="2549912"/>
            <a:ext cx="11092007" cy="3487352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who received good counsel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did it!</a:t>
            </a:r>
          </a:p>
          <a:p>
            <a:pPr lvl="1"/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Chronicles 14:8-17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was with David because he kept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counsel</a:t>
            </a:r>
            <a:endParaRPr lang="en-US" sz="3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3873" y="2047917"/>
            <a:ext cx="3486615" cy="43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3B058-4032-48CE-8158-74F674F8033D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5DB985-D5CC-4651-9AEE-7145292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</p:spTree>
    <p:extLst>
      <p:ext uri="{BB962C8B-B14F-4D97-AF65-F5344CB8AC3E}">
        <p14:creationId xmlns:p14="http://schemas.microsoft.com/office/powerpoint/2010/main" val="29285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2" y="2512741"/>
            <a:ext cx="11092007" cy="3524523"/>
          </a:xfr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who received good</a:t>
            </a:r>
            <a:b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 and did it!</a:t>
            </a:r>
          </a:p>
          <a:p>
            <a:pPr lvl="1"/>
            <a:r>
              <a:rPr lang="en-US" sz="3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Apostles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1:21-26</a:t>
            </a:r>
          </a:p>
          <a:p>
            <a:pPr lvl="3"/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counsel was in the</a:t>
            </a:r>
            <a:b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 and He directed them</a:t>
            </a:r>
            <a:endParaRPr lang="en-US" sz="3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7791" y="2393795"/>
            <a:ext cx="6732697" cy="4028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DBD85-A801-4907-843C-963BD484F4BF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C26B8C-3573-4421-8912-BB77CE14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141"/>
            <a:ext cx="12192000" cy="1320903"/>
          </a:xfrm>
        </p:spPr>
        <p:txBody>
          <a:bodyPr/>
          <a:lstStyle/>
          <a:p>
            <a:r>
              <a:rPr lang="en-US" sz="4800" b="1" dirty="0">
                <a:effectLst>
                  <a:outerShdw blurRad="50800" dist="88900" dir="312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 of Those Seeking Counsel</a:t>
            </a:r>
          </a:p>
        </p:txBody>
      </p:sp>
    </p:spTree>
    <p:extLst>
      <p:ext uri="{BB962C8B-B14F-4D97-AF65-F5344CB8AC3E}">
        <p14:creationId xmlns:p14="http://schemas.microsoft.com/office/powerpoint/2010/main" val="38898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25"/>
            <a:ext cx="12192000" cy="1178343"/>
          </a:xfrm>
        </p:spPr>
        <p:txBody>
          <a:bodyPr/>
          <a:lstStyle/>
          <a:p>
            <a:r>
              <a:rPr lang="en-US" b="1" dirty="0">
                <a:ln w="12700" cmpd="sng">
                  <a:solidFill>
                    <a:schemeClr val="tx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Counsel Are We Seeking?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9132"/>
            <a:ext cx="12192000" cy="381248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Bad Counsel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considering what is good?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Wrong Counsel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Only interested in hearing what you want to hear?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Right Counsel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Preparing to carry it 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6BB7B-86EB-4B6F-851B-200AD0F8F3EE}"/>
              </a:ext>
            </a:extLst>
          </p:cNvPr>
          <p:cNvSpPr txBox="1"/>
          <p:nvPr/>
        </p:nvSpPr>
        <p:spPr>
          <a:xfrm>
            <a:off x="0" y="655691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806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768</TotalTime>
  <Words>593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Calisto MT</vt:lpstr>
      <vt:lpstr>Wingdings</vt:lpstr>
      <vt:lpstr>Genesis</vt:lpstr>
      <vt:lpstr>What Counsel Do We Seek?</vt:lpstr>
      <vt:lpstr>Examples of Those Seeking Counsel</vt:lpstr>
      <vt:lpstr>Examples of Those Seeking Counsel</vt:lpstr>
      <vt:lpstr>Examples of Those Seeking Counsel</vt:lpstr>
      <vt:lpstr>Examples of Those Seeking Counsel</vt:lpstr>
      <vt:lpstr>Examples of Those Seeking Counsel</vt:lpstr>
      <vt:lpstr>Examples of Those Seeking Counsel</vt:lpstr>
      <vt:lpstr>Examples of Those Seeking Counsel</vt:lpstr>
      <vt:lpstr>What Counsel Are We Seeking?</vt:lpstr>
      <vt:lpstr>What Counsel Do We Seek?</vt:lpstr>
      <vt:lpstr>Christians Need to Seek Counsel from Above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Counsel Do You Seek?</dc:title>
  <dc:creator>Richard Thetford</dc:creator>
  <cp:lastModifiedBy>Richard Thetford</cp:lastModifiedBy>
  <cp:revision>27</cp:revision>
  <dcterms:created xsi:type="dcterms:W3CDTF">2010-11-10T04:17:11Z</dcterms:created>
  <dcterms:modified xsi:type="dcterms:W3CDTF">2023-09-24T22:04:01Z</dcterms:modified>
</cp:coreProperties>
</file>