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30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32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577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52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94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14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79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818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55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05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45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72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47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67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A2D5738-EB83-4F18-9683-83078298EFE4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33FA05D-CCE6-4911-8113-D2071289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032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82" y="1523288"/>
            <a:ext cx="8847438" cy="2971051"/>
          </a:xfrm>
        </p:spPr>
        <p:txBody>
          <a:bodyPr/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What Can I Do in</a:t>
            </a:r>
            <a:b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Personal Evangelism?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5" y="5190229"/>
            <a:ext cx="9086335" cy="1333598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“Therefore those who were scattered went everywhere preaching the word.”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Acts 8:4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49080"/>
            <a:ext cx="9144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Richard Thetford				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259738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33" y="447188"/>
            <a:ext cx="8872152" cy="970450"/>
          </a:xfrm>
        </p:spPr>
        <p:txBody>
          <a:bodyPr/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Praying About Evangelism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234" y="2222287"/>
            <a:ext cx="5115698" cy="363651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Can’t neglect prayer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Acts 13:1-3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Matthew 9:37-38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James 5:16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Colossians 4:2-6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49080"/>
            <a:ext cx="9144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Richard Thetford				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www.thetfordcountry.com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077" y="2545491"/>
            <a:ext cx="3795125" cy="319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739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25" y="447188"/>
            <a:ext cx="8715632" cy="970450"/>
          </a:xfrm>
        </p:spPr>
        <p:txBody>
          <a:bodyPr/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Preparing to Do Evangelism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5" y="2222287"/>
            <a:ext cx="8045675" cy="363651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Preparation is essential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Luke 3:23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1 Timothy 4:15-16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2 Timothy 2:15, 21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525" y="1999285"/>
            <a:ext cx="2932670" cy="44427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6549080"/>
            <a:ext cx="9144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Richard Thetford				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505829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135" y="447188"/>
            <a:ext cx="8086865" cy="970450"/>
          </a:xfrm>
        </p:spPr>
        <p:txBody>
          <a:bodyPr/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Doing Evangelism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35" y="2222287"/>
            <a:ext cx="5420497" cy="363651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Communicate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gospel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Isaiah 6:8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Romans 1:15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446" y="1991875"/>
            <a:ext cx="3566212" cy="44529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49080"/>
            <a:ext cx="9144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Richard Thetford				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68821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89" y="447188"/>
            <a:ext cx="7988012" cy="970450"/>
          </a:xfrm>
        </p:spPr>
        <p:txBody>
          <a:bodyPr/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89" y="1728016"/>
            <a:ext cx="8798011" cy="363651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Commit time to personal evangelism</a:t>
            </a:r>
          </a:p>
          <a:p>
            <a:pPr lvl="1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Many things that we can do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to rescue souls for the Lord</a:t>
            </a:r>
          </a:p>
          <a:p>
            <a:pPr lvl="2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 Corinthians 9:8-10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3568" y="4942704"/>
            <a:ext cx="8907148" cy="1433383"/>
          </a:xfrm>
          <a:prstGeom prst="roundRect">
            <a:avLst/>
          </a:prstGeom>
          <a:solidFill>
            <a:srgbClr val="0042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3568" y="5090982"/>
            <a:ext cx="89071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“Here am I, send me”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303" y="2937316"/>
            <a:ext cx="1954413" cy="19312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549080"/>
            <a:ext cx="9144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Richard Thetford				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378114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36</TotalTime>
  <Words>84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Trebuchet MS</vt:lpstr>
      <vt:lpstr>Wingdings 2</vt:lpstr>
      <vt:lpstr>Quotable</vt:lpstr>
      <vt:lpstr>What Can I Do in Personal Evangelism?</vt:lpstr>
      <vt:lpstr>Praying About Evangelism</vt:lpstr>
      <vt:lpstr>Preparing to Do Evangelism</vt:lpstr>
      <vt:lpstr>Doing Evangelism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I Do in Personal Evangelism?</dc:title>
  <dc:creator>Richard Thetford</dc:creator>
  <cp:lastModifiedBy>Richard Thetford</cp:lastModifiedBy>
  <cp:revision>9</cp:revision>
  <dcterms:created xsi:type="dcterms:W3CDTF">2014-06-14T15:21:26Z</dcterms:created>
  <dcterms:modified xsi:type="dcterms:W3CDTF">2014-09-05T16:43:48Z</dcterms:modified>
</cp:coreProperties>
</file>