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05" d="100"/>
          <a:sy n="105" d="100"/>
        </p:scale>
        <p:origin x="138" y="23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151" y="990600"/>
            <a:ext cx="8460403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151" y="4267200"/>
            <a:ext cx="8460403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4555" y="381000"/>
            <a:ext cx="1905495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151" y="381000"/>
            <a:ext cx="8307964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151" y="2057402"/>
            <a:ext cx="8460404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151" y="4876800"/>
            <a:ext cx="8460404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149" y="1676400"/>
            <a:ext cx="470124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651" y="1676401"/>
            <a:ext cx="470124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150" y="1676400"/>
            <a:ext cx="4702367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150" y="2516459"/>
            <a:ext cx="4702367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76400"/>
            <a:ext cx="4704484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6459"/>
            <a:ext cx="4704484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836" y="1676400"/>
            <a:ext cx="3810992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149" y="685800"/>
            <a:ext cx="6173808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836" y="4191000"/>
            <a:ext cx="3810992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836" y="1676400"/>
            <a:ext cx="3810992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810" y="0"/>
            <a:ext cx="5945149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836" y="4191000"/>
            <a:ext cx="3810992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833" y="0"/>
            <a:ext cx="11355169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150" y="1676400"/>
            <a:ext cx="9603701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2113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3323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447800"/>
            <a:ext cx="8382000" cy="1752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May Certainly Know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Certainties!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13" y="4267200"/>
            <a:ext cx="7182787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1:1-4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27891-F893-4D50-B527-5F112634E324}"/>
              </a:ext>
            </a:extLst>
          </p:cNvPr>
          <p:cNvSpPr/>
          <p:nvPr/>
        </p:nvSpPr>
        <p:spPr>
          <a:xfrm>
            <a:off x="0" y="0"/>
            <a:ext cx="1211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46DEA-D4A1-41EC-B5CE-7E93A6EA6735}"/>
              </a:ext>
            </a:extLst>
          </p:cNvPr>
          <p:cNvSpPr txBox="1"/>
          <p:nvPr/>
        </p:nvSpPr>
        <p:spPr>
          <a:xfrm>
            <a:off x="0" y="6571768"/>
            <a:ext cx="12192000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76FF4-4640-4FA5-8928-1CC39BE0E9A7}"/>
              </a:ext>
            </a:extLst>
          </p:cNvPr>
          <p:cNvSpPr/>
          <p:nvPr/>
        </p:nvSpPr>
        <p:spPr>
          <a:xfrm>
            <a:off x="152400" y="6269843"/>
            <a:ext cx="1196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3A5C1-CFEE-4E33-A275-1D9FB20E685E}"/>
              </a:ext>
            </a:extLst>
          </p:cNvPr>
          <p:cNvSpPr/>
          <p:nvPr/>
        </p:nvSpPr>
        <p:spPr>
          <a:xfrm>
            <a:off x="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9D20-A834-4205-A463-5854BD700FDE}"/>
              </a:ext>
            </a:extLst>
          </p:cNvPr>
          <p:cNvSpPr/>
          <p:nvPr/>
        </p:nvSpPr>
        <p:spPr>
          <a:xfrm>
            <a:off x="1203960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457200"/>
            <a:ext cx="86106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Certainty of God’s Promises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524000"/>
            <a:ext cx="8610600" cy="449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Three humble servants: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Zacharias and Elizabeth</a:t>
            </a:r>
          </a:p>
          <a:p>
            <a:pPr lvl="2">
              <a:lnSpc>
                <a:spcPct val="100000"/>
              </a:lnSpc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“the birth of John the Baptist”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Mary</a:t>
            </a:r>
          </a:p>
          <a:p>
            <a:pPr lvl="2">
              <a:lnSpc>
                <a:spcPct val="100000"/>
              </a:lnSpc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“the birth of Jesus the Messiah”</a:t>
            </a:r>
          </a:p>
          <a:p>
            <a:pPr lvl="1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F086C8-131B-46EE-99A9-D2C73A1E7B25}"/>
              </a:ext>
            </a:extLst>
          </p:cNvPr>
          <p:cNvCxnSpPr/>
          <p:nvPr/>
        </p:nvCxnSpPr>
        <p:spPr>
          <a:xfrm>
            <a:off x="914400" y="12954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0199C-DEC7-4693-A370-CADCA7B0A7BC}"/>
              </a:ext>
            </a:extLst>
          </p:cNvPr>
          <p:cNvSpPr/>
          <p:nvPr/>
        </p:nvSpPr>
        <p:spPr>
          <a:xfrm>
            <a:off x="0" y="0"/>
            <a:ext cx="1211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DC987-2ACC-4DAC-88FC-510E3FDC3708}"/>
              </a:ext>
            </a:extLst>
          </p:cNvPr>
          <p:cNvSpPr txBox="1"/>
          <p:nvPr/>
        </p:nvSpPr>
        <p:spPr>
          <a:xfrm>
            <a:off x="0" y="6571768"/>
            <a:ext cx="12192000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F8A32-053B-4488-B026-38441C8ED33F}"/>
              </a:ext>
            </a:extLst>
          </p:cNvPr>
          <p:cNvSpPr/>
          <p:nvPr/>
        </p:nvSpPr>
        <p:spPr>
          <a:xfrm>
            <a:off x="152400" y="6269843"/>
            <a:ext cx="1196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B3FBB4-97F5-43C9-8519-FEB9A325878D}"/>
              </a:ext>
            </a:extLst>
          </p:cNvPr>
          <p:cNvSpPr/>
          <p:nvPr/>
        </p:nvSpPr>
        <p:spPr>
          <a:xfrm>
            <a:off x="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198DE-436C-486D-849D-3981C5B6394F}"/>
              </a:ext>
            </a:extLst>
          </p:cNvPr>
          <p:cNvSpPr/>
          <p:nvPr/>
        </p:nvSpPr>
        <p:spPr>
          <a:xfrm>
            <a:off x="1203960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D3ED2-B6C6-4385-9E4E-8FA09B924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474221"/>
            <a:ext cx="3505200" cy="469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457200"/>
            <a:ext cx="86106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Certainty of Death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444925"/>
            <a:ext cx="8610600" cy="4824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An absolute truth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Psalms 89:48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Ecclesiastes 3:19-21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Ecclesiastes 2:14-16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Hebrews 9:27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Brevity of Life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Job 14:1-2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James 4:14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F086C8-131B-46EE-99A9-D2C73A1E7B25}"/>
              </a:ext>
            </a:extLst>
          </p:cNvPr>
          <p:cNvCxnSpPr/>
          <p:nvPr/>
        </p:nvCxnSpPr>
        <p:spPr>
          <a:xfrm>
            <a:off x="914400" y="12954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B5A414-1C92-4EE3-A0DE-55FB5E42B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95041"/>
            <a:ext cx="6426679" cy="460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C07CB-60E3-4F1A-B8C1-05AEE61BEACC}"/>
              </a:ext>
            </a:extLst>
          </p:cNvPr>
          <p:cNvSpPr/>
          <p:nvPr/>
        </p:nvSpPr>
        <p:spPr>
          <a:xfrm>
            <a:off x="0" y="0"/>
            <a:ext cx="1211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1E2AD-4FEB-42F1-AACE-0A3DBC1189ED}"/>
              </a:ext>
            </a:extLst>
          </p:cNvPr>
          <p:cNvSpPr txBox="1"/>
          <p:nvPr/>
        </p:nvSpPr>
        <p:spPr>
          <a:xfrm>
            <a:off x="0" y="6571768"/>
            <a:ext cx="12192000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AF61F9-3604-47EB-9166-2FC864A92739}"/>
              </a:ext>
            </a:extLst>
          </p:cNvPr>
          <p:cNvSpPr/>
          <p:nvPr/>
        </p:nvSpPr>
        <p:spPr>
          <a:xfrm>
            <a:off x="152400" y="6269843"/>
            <a:ext cx="1196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F3EA6A-9917-49F4-B6AC-763EED63F927}"/>
              </a:ext>
            </a:extLst>
          </p:cNvPr>
          <p:cNvSpPr/>
          <p:nvPr/>
        </p:nvSpPr>
        <p:spPr>
          <a:xfrm>
            <a:off x="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C20401-A274-4A6B-835B-E8CC9A72A398}"/>
              </a:ext>
            </a:extLst>
          </p:cNvPr>
          <p:cNvSpPr/>
          <p:nvPr/>
        </p:nvSpPr>
        <p:spPr>
          <a:xfrm>
            <a:off x="1203960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654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457200"/>
            <a:ext cx="86106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Certainty of the Resurrection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524000"/>
            <a:ext cx="8610600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Will be a resurrection one day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John 5:28-29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John 11:23-24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 Thessalonians 4:13-18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F086C8-131B-46EE-99A9-D2C73A1E7B25}"/>
              </a:ext>
            </a:extLst>
          </p:cNvPr>
          <p:cNvCxnSpPr/>
          <p:nvPr/>
        </p:nvCxnSpPr>
        <p:spPr>
          <a:xfrm>
            <a:off x="914400" y="12954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55F0E00-318D-4713-8C91-CD2C95FE8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14893"/>
            <a:ext cx="5262113" cy="394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B66F12-3563-4F14-A145-4741308978AF}"/>
              </a:ext>
            </a:extLst>
          </p:cNvPr>
          <p:cNvSpPr/>
          <p:nvPr/>
        </p:nvSpPr>
        <p:spPr>
          <a:xfrm>
            <a:off x="0" y="0"/>
            <a:ext cx="1211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30B54-26C4-4233-952A-39980C486477}"/>
              </a:ext>
            </a:extLst>
          </p:cNvPr>
          <p:cNvSpPr txBox="1"/>
          <p:nvPr/>
        </p:nvSpPr>
        <p:spPr>
          <a:xfrm>
            <a:off x="0" y="6571768"/>
            <a:ext cx="12192000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E29CD-FDBE-4FA5-BDA9-E5850D85F21E}"/>
              </a:ext>
            </a:extLst>
          </p:cNvPr>
          <p:cNvSpPr/>
          <p:nvPr/>
        </p:nvSpPr>
        <p:spPr>
          <a:xfrm>
            <a:off x="152400" y="6269843"/>
            <a:ext cx="1196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D2C095-2CA3-4EBE-A147-83524966F0C2}"/>
              </a:ext>
            </a:extLst>
          </p:cNvPr>
          <p:cNvSpPr/>
          <p:nvPr/>
        </p:nvSpPr>
        <p:spPr>
          <a:xfrm>
            <a:off x="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FB7C61-4F4B-4643-88C4-0D4FECB32695}"/>
              </a:ext>
            </a:extLst>
          </p:cNvPr>
          <p:cNvSpPr/>
          <p:nvPr/>
        </p:nvSpPr>
        <p:spPr>
          <a:xfrm>
            <a:off x="1203960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92960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457200"/>
            <a:ext cx="86106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Certainty of the Judgment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524000"/>
            <a:ext cx="8610600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For ALL of mankind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Hebrews 9:27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Romans 14:10-12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Corinthians 5:10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F086C8-131B-46EE-99A9-D2C73A1E7B25}"/>
              </a:ext>
            </a:extLst>
          </p:cNvPr>
          <p:cNvCxnSpPr/>
          <p:nvPr/>
        </p:nvCxnSpPr>
        <p:spPr>
          <a:xfrm>
            <a:off x="914400" y="12954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BE853F-5124-41D8-A063-9AEF26C5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37079"/>
            <a:ext cx="4724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A9E681-E3F6-4D2C-80CF-19A31A849005}"/>
              </a:ext>
            </a:extLst>
          </p:cNvPr>
          <p:cNvSpPr/>
          <p:nvPr/>
        </p:nvSpPr>
        <p:spPr>
          <a:xfrm>
            <a:off x="0" y="0"/>
            <a:ext cx="1211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1FBC1-0081-4C7E-B0DA-1E840A005751}"/>
              </a:ext>
            </a:extLst>
          </p:cNvPr>
          <p:cNvSpPr txBox="1"/>
          <p:nvPr/>
        </p:nvSpPr>
        <p:spPr>
          <a:xfrm>
            <a:off x="0" y="6571768"/>
            <a:ext cx="12192000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BC6B08-2EFC-4B29-B96A-4577C9A1EE6D}"/>
              </a:ext>
            </a:extLst>
          </p:cNvPr>
          <p:cNvSpPr/>
          <p:nvPr/>
        </p:nvSpPr>
        <p:spPr>
          <a:xfrm>
            <a:off x="152400" y="6269843"/>
            <a:ext cx="1196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DF7A1-5D59-4E20-9183-0960DA80CAE9}"/>
              </a:ext>
            </a:extLst>
          </p:cNvPr>
          <p:cNvSpPr/>
          <p:nvPr/>
        </p:nvSpPr>
        <p:spPr>
          <a:xfrm>
            <a:off x="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BA8597-FD85-4881-82F9-7325381D4B79}"/>
              </a:ext>
            </a:extLst>
          </p:cNvPr>
          <p:cNvSpPr/>
          <p:nvPr/>
        </p:nvSpPr>
        <p:spPr>
          <a:xfrm>
            <a:off x="1203960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1425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457200"/>
            <a:ext cx="86106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Certainty of Eternal Separation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524000"/>
            <a:ext cx="8610600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Separation from the good and evil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Luke 16:19-31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Matthew 25:31-46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Thessalonians 1:6-9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Revelation 21:8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Revelation 20:10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F086C8-131B-46EE-99A9-D2C73A1E7B25}"/>
              </a:ext>
            </a:extLst>
          </p:cNvPr>
          <p:cNvCxnSpPr/>
          <p:nvPr/>
        </p:nvCxnSpPr>
        <p:spPr>
          <a:xfrm>
            <a:off x="914400" y="12954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B3EF8D3-F2DB-40ED-9200-BA2957696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60828"/>
            <a:ext cx="5575300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00C340-4B33-443C-BC03-FBD46DD38285}"/>
              </a:ext>
            </a:extLst>
          </p:cNvPr>
          <p:cNvSpPr/>
          <p:nvPr/>
        </p:nvSpPr>
        <p:spPr>
          <a:xfrm>
            <a:off x="0" y="0"/>
            <a:ext cx="1211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148D2-AAF1-4952-BEEE-2221B6942B5A}"/>
              </a:ext>
            </a:extLst>
          </p:cNvPr>
          <p:cNvSpPr txBox="1"/>
          <p:nvPr/>
        </p:nvSpPr>
        <p:spPr>
          <a:xfrm>
            <a:off x="0" y="6571768"/>
            <a:ext cx="12192000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523D0F-774A-469C-BFC9-6884BDAA39BD}"/>
              </a:ext>
            </a:extLst>
          </p:cNvPr>
          <p:cNvSpPr/>
          <p:nvPr/>
        </p:nvSpPr>
        <p:spPr>
          <a:xfrm>
            <a:off x="152400" y="6269843"/>
            <a:ext cx="1196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AD23AF-C8C1-4819-8311-A47E725CB771}"/>
              </a:ext>
            </a:extLst>
          </p:cNvPr>
          <p:cNvSpPr/>
          <p:nvPr/>
        </p:nvSpPr>
        <p:spPr>
          <a:xfrm>
            <a:off x="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29AC2A-E436-4258-99FD-B72613A2EF44}"/>
              </a:ext>
            </a:extLst>
          </p:cNvPr>
          <p:cNvSpPr/>
          <p:nvPr/>
        </p:nvSpPr>
        <p:spPr>
          <a:xfrm>
            <a:off x="1203960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0286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914400"/>
            <a:ext cx="8382000" cy="1752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May Certainly Know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Certainties!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B305DC-ED29-4952-895C-07871F2A6F5C}"/>
              </a:ext>
            </a:extLst>
          </p:cNvPr>
          <p:cNvSpPr/>
          <p:nvPr/>
        </p:nvSpPr>
        <p:spPr>
          <a:xfrm>
            <a:off x="1295400" y="4267201"/>
            <a:ext cx="9601200" cy="1828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04674-03D0-45A2-897C-58EBA3E5C65F}"/>
              </a:ext>
            </a:extLst>
          </p:cNvPr>
          <p:cNvSpPr txBox="1"/>
          <p:nvPr/>
        </p:nvSpPr>
        <p:spPr>
          <a:xfrm>
            <a:off x="1295400" y="4419600"/>
            <a:ext cx="96012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God’s certainties are given so that we might establish our lives with proper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proper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98950-B5E2-4A97-A139-E1733DACA9BB}"/>
              </a:ext>
            </a:extLst>
          </p:cNvPr>
          <p:cNvSpPr txBox="1"/>
          <p:nvPr/>
        </p:nvSpPr>
        <p:spPr>
          <a:xfrm>
            <a:off x="4572000" y="3032069"/>
            <a:ext cx="3048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3:16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00274C-B3FF-45B7-A23C-6B569EC59BCA}"/>
              </a:ext>
            </a:extLst>
          </p:cNvPr>
          <p:cNvSpPr/>
          <p:nvPr/>
        </p:nvSpPr>
        <p:spPr>
          <a:xfrm>
            <a:off x="0" y="0"/>
            <a:ext cx="1211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B8AE6-C279-4404-8416-75B343AB73ED}"/>
              </a:ext>
            </a:extLst>
          </p:cNvPr>
          <p:cNvSpPr txBox="1"/>
          <p:nvPr/>
        </p:nvSpPr>
        <p:spPr>
          <a:xfrm>
            <a:off x="0" y="6571768"/>
            <a:ext cx="12192000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6F8C80-A947-4CBD-9D80-A2FB54B26E2F}"/>
              </a:ext>
            </a:extLst>
          </p:cNvPr>
          <p:cNvSpPr/>
          <p:nvPr/>
        </p:nvSpPr>
        <p:spPr>
          <a:xfrm>
            <a:off x="152400" y="6269843"/>
            <a:ext cx="1196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D934C9-F491-463E-8902-DC7ADCBC55E9}"/>
              </a:ext>
            </a:extLst>
          </p:cNvPr>
          <p:cNvSpPr/>
          <p:nvPr/>
        </p:nvSpPr>
        <p:spPr>
          <a:xfrm>
            <a:off x="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D96B5A-388C-4FE6-B266-02E7922966DD}"/>
              </a:ext>
            </a:extLst>
          </p:cNvPr>
          <p:cNvSpPr/>
          <p:nvPr/>
        </p:nvSpPr>
        <p:spPr>
          <a:xfrm>
            <a:off x="12039600" y="0"/>
            <a:ext cx="152400" cy="657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0235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110</TotalTime>
  <Words>147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Euphemia</vt:lpstr>
      <vt:lpstr>Serenity 16x9</vt:lpstr>
      <vt:lpstr>We May Certainly Know the Certainties!</vt:lpstr>
      <vt:lpstr>Certainty of God’s Promises</vt:lpstr>
      <vt:lpstr>Certainty of Death</vt:lpstr>
      <vt:lpstr>Certainty of the Resurrection</vt:lpstr>
      <vt:lpstr>Certainty of the Judgment</vt:lpstr>
      <vt:lpstr>Certainty of Eternal Separation</vt:lpstr>
      <vt:lpstr>We May Certainly Know the Certainties!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May Certainly Know the Certainties!</dc:title>
  <dc:creator>Richard Thetford</dc:creator>
  <cp:lastModifiedBy>Richard Thetford</cp:lastModifiedBy>
  <cp:revision>12</cp:revision>
  <dcterms:created xsi:type="dcterms:W3CDTF">2017-10-25T17:56:13Z</dcterms:created>
  <dcterms:modified xsi:type="dcterms:W3CDTF">2018-03-19T00:30:33Z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