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643"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926FB8-7985-45C2-9A6C-F0B1DDE8CE2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AD87336-31DE-4B14-9041-A8D9A259DF2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7A1981E-499C-469A-BF7F-732045DB99BA}"/>
              </a:ext>
            </a:extLst>
          </p:cNvPr>
          <p:cNvSpPr>
            <a:spLocks noGrp="1"/>
          </p:cNvSpPr>
          <p:nvPr>
            <p:ph type="dt" sz="half" idx="10"/>
          </p:nvPr>
        </p:nvSpPr>
        <p:spPr/>
        <p:txBody>
          <a:bodyPr/>
          <a:lstStyle/>
          <a:p>
            <a:fld id="{3187ED27-0F27-409D-9D4C-866468A85090}" type="datetimeFigureOut">
              <a:rPr lang="en-US" smtClean="0"/>
              <a:t>5/15/2021</a:t>
            </a:fld>
            <a:endParaRPr lang="en-US"/>
          </a:p>
        </p:txBody>
      </p:sp>
      <p:sp>
        <p:nvSpPr>
          <p:cNvPr id="5" name="Footer Placeholder 4">
            <a:extLst>
              <a:ext uri="{FF2B5EF4-FFF2-40B4-BE49-F238E27FC236}">
                <a16:creationId xmlns:a16="http://schemas.microsoft.com/office/drawing/2014/main" id="{C9145ECC-EBBE-48EE-8936-DF5EF5C896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C688F7D-587F-4C4C-B3E3-8AC34324B680}"/>
              </a:ext>
            </a:extLst>
          </p:cNvPr>
          <p:cNvSpPr>
            <a:spLocks noGrp="1"/>
          </p:cNvSpPr>
          <p:nvPr>
            <p:ph type="sldNum" sz="quarter" idx="12"/>
          </p:nvPr>
        </p:nvSpPr>
        <p:spPr/>
        <p:txBody>
          <a:bodyPr/>
          <a:lstStyle/>
          <a:p>
            <a:fld id="{7FF79845-F400-467D-A3F2-AD3FFAA22205}" type="slidenum">
              <a:rPr lang="en-US" smtClean="0"/>
              <a:t>‹#›</a:t>
            </a:fld>
            <a:endParaRPr lang="en-US"/>
          </a:p>
        </p:txBody>
      </p:sp>
    </p:spTree>
    <p:extLst>
      <p:ext uri="{BB962C8B-B14F-4D97-AF65-F5344CB8AC3E}">
        <p14:creationId xmlns:p14="http://schemas.microsoft.com/office/powerpoint/2010/main" val="155421011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C799CA-3043-435C-9711-A5D7A104308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40468B2-5C91-4F06-9F34-E9470495AD6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569BDF1-838A-4E1E-A264-63415BBCE886}"/>
              </a:ext>
            </a:extLst>
          </p:cNvPr>
          <p:cNvSpPr>
            <a:spLocks noGrp="1"/>
          </p:cNvSpPr>
          <p:nvPr>
            <p:ph type="dt" sz="half" idx="10"/>
          </p:nvPr>
        </p:nvSpPr>
        <p:spPr/>
        <p:txBody>
          <a:bodyPr/>
          <a:lstStyle/>
          <a:p>
            <a:fld id="{3187ED27-0F27-409D-9D4C-866468A85090}" type="datetimeFigureOut">
              <a:rPr lang="en-US" smtClean="0"/>
              <a:t>5/15/2021</a:t>
            </a:fld>
            <a:endParaRPr lang="en-US"/>
          </a:p>
        </p:txBody>
      </p:sp>
      <p:sp>
        <p:nvSpPr>
          <p:cNvPr id="5" name="Footer Placeholder 4">
            <a:extLst>
              <a:ext uri="{FF2B5EF4-FFF2-40B4-BE49-F238E27FC236}">
                <a16:creationId xmlns:a16="http://schemas.microsoft.com/office/drawing/2014/main" id="{3BE7B631-8D82-4CFB-AF0B-4615863FA8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6A23978-800C-41AF-AC97-138EE1C1E560}"/>
              </a:ext>
            </a:extLst>
          </p:cNvPr>
          <p:cNvSpPr>
            <a:spLocks noGrp="1"/>
          </p:cNvSpPr>
          <p:nvPr>
            <p:ph type="sldNum" sz="quarter" idx="12"/>
          </p:nvPr>
        </p:nvSpPr>
        <p:spPr/>
        <p:txBody>
          <a:bodyPr/>
          <a:lstStyle/>
          <a:p>
            <a:fld id="{7FF79845-F400-467D-A3F2-AD3FFAA22205}" type="slidenum">
              <a:rPr lang="en-US" smtClean="0"/>
              <a:t>‹#›</a:t>
            </a:fld>
            <a:endParaRPr lang="en-US"/>
          </a:p>
        </p:txBody>
      </p:sp>
    </p:spTree>
    <p:extLst>
      <p:ext uri="{BB962C8B-B14F-4D97-AF65-F5344CB8AC3E}">
        <p14:creationId xmlns:p14="http://schemas.microsoft.com/office/powerpoint/2010/main" val="195680665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A32E377-3CB7-4869-94C1-BF774A84E05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6920C70-8E06-40B3-8D2B-BE3A8ECC301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122EEAC-5728-49A8-8B8D-BB6CC23BC0A3}"/>
              </a:ext>
            </a:extLst>
          </p:cNvPr>
          <p:cNvSpPr>
            <a:spLocks noGrp="1"/>
          </p:cNvSpPr>
          <p:nvPr>
            <p:ph type="dt" sz="half" idx="10"/>
          </p:nvPr>
        </p:nvSpPr>
        <p:spPr/>
        <p:txBody>
          <a:bodyPr/>
          <a:lstStyle/>
          <a:p>
            <a:fld id="{3187ED27-0F27-409D-9D4C-866468A85090}" type="datetimeFigureOut">
              <a:rPr lang="en-US" smtClean="0"/>
              <a:t>5/15/2021</a:t>
            </a:fld>
            <a:endParaRPr lang="en-US"/>
          </a:p>
        </p:txBody>
      </p:sp>
      <p:sp>
        <p:nvSpPr>
          <p:cNvPr id="5" name="Footer Placeholder 4">
            <a:extLst>
              <a:ext uri="{FF2B5EF4-FFF2-40B4-BE49-F238E27FC236}">
                <a16:creationId xmlns:a16="http://schemas.microsoft.com/office/drawing/2014/main" id="{BF9ABA38-1D9D-4227-84E9-971FDC4037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88191B-46BC-4E2C-9B42-EF4026DC5D43}"/>
              </a:ext>
            </a:extLst>
          </p:cNvPr>
          <p:cNvSpPr>
            <a:spLocks noGrp="1"/>
          </p:cNvSpPr>
          <p:nvPr>
            <p:ph type="sldNum" sz="quarter" idx="12"/>
          </p:nvPr>
        </p:nvSpPr>
        <p:spPr/>
        <p:txBody>
          <a:bodyPr/>
          <a:lstStyle/>
          <a:p>
            <a:fld id="{7FF79845-F400-467D-A3F2-AD3FFAA22205}" type="slidenum">
              <a:rPr lang="en-US" smtClean="0"/>
              <a:t>‹#›</a:t>
            </a:fld>
            <a:endParaRPr lang="en-US"/>
          </a:p>
        </p:txBody>
      </p:sp>
    </p:spTree>
    <p:extLst>
      <p:ext uri="{BB962C8B-B14F-4D97-AF65-F5344CB8AC3E}">
        <p14:creationId xmlns:p14="http://schemas.microsoft.com/office/powerpoint/2010/main" val="65282729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44AFE6-713A-4992-839A-E0364993CA0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CF1979A-FB54-42C9-9A47-033278E28FD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E5B4FE-EE6D-4FE8-8A34-8EA101266673}"/>
              </a:ext>
            </a:extLst>
          </p:cNvPr>
          <p:cNvSpPr>
            <a:spLocks noGrp="1"/>
          </p:cNvSpPr>
          <p:nvPr>
            <p:ph type="dt" sz="half" idx="10"/>
          </p:nvPr>
        </p:nvSpPr>
        <p:spPr/>
        <p:txBody>
          <a:bodyPr/>
          <a:lstStyle/>
          <a:p>
            <a:fld id="{3187ED27-0F27-409D-9D4C-866468A85090}" type="datetimeFigureOut">
              <a:rPr lang="en-US" smtClean="0"/>
              <a:t>5/15/2021</a:t>
            </a:fld>
            <a:endParaRPr lang="en-US"/>
          </a:p>
        </p:txBody>
      </p:sp>
      <p:sp>
        <p:nvSpPr>
          <p:cNvPr id="5" name="Footer Placeholder 4">
            <a:extLst>
              <a:ext uri="{FF2B5EF4-FFF2-40B4-BE49-F238E27FC236}">
                <a16:creationId xmlns:a16="http://schemas.microsoft.com/office/drawing/2014/main" id="{43FBC49A-78FC-45FA-9DDB-2F759ECCE62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D802E9-BAA5-4546-A328-CE48EB10D3D1}"/>
              </a:ext>
            </a:extLst>
          </p:cNvPr>
          <p:cNvSpPr>
            <a:spLocks noGrp="1"/>
          </p:cNvSpPr>
          <p:nvPr>
            <p:ph type="sldNum" sz="quarter" idx="12"/>
          </p:nvPr>
        </p:nvSpPr>
        <p:spPr/>
        <p:txBody>
          <a:bodyPr/>
          <a:lstStyle/>
          <a:p>
            <a:fld id="{7FF79845-F400-467D-A3F2-AD3FFAA22205}" type="slidenum">
              <a:rPr lang="en-US" smtClean="0"/>
              <a:t>‹#›</a:t>
            </a:fld>
            <a:endParaRPr lang="en-US"/>
          </a:p>
        </p:txBody>
      </p:sp>
    </p:spTree>
    <p:extLst>
      <p:ext uri="{BB962C8B-B14F-4D97-AF65-F5344CB8AC3E}">
        <p14:creationId xmlns:p14="http://schemas.microsoft.com/office/powerpoint/2010/main" val="113888898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80FDFB-DE25-4960-A14A-4CAE677C466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9FBA75E-396E-45BA-AC60-60693C7DA94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929E77B-1767-4FFC-8DE5-593972B48625}"/>
              </a:ext>
            </a:extLst>
          </p:cNvPr>
          <p:cNvSpPr>
            <a:spLocks noGrp="1"/>
          </p:cNvSpPr>
          <p:nvPr>
            <p:ph type="dt" sz="half" idx="10"/>
          </p:nvPr>
        </p:nvSpPr>
        <p:spPr/>
        <p:txBody>
          <a:bodyPr/>
          <a:lstStyle/>
          <a:p>
            <a:fld id="{3187ED27-0F27-409D-9D4C-866468A85090}" type="datetimeFigureOut">
              <a:rPr lang="en-US" smtClean="0"/>
              <a:t>5/15/2021</a:t>
            </a:fld>
            <a:endParaRPr lang="en-US"/>
          </a:p>
        </p:txBody>
      </p:sp>
      <p:sp>
        <p:nvSpPr>
          <p:cNvPr id="5" name="Footer Placeholder 4">
            <a:extLst>
              <a:ext uri="{FF2B5EF4-FFF2-40B4-BE49-F238E27FC236}">
                <a16:creationId xmlns:a16="http://schemas.microsoft.com/office/drawing/2014/main" id="{6EF97696-75D6-4AA9-8E0C-24A993B73F5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CE5AA0B-4B87-4FF7-996E-C53487AF69C1}"/>
              </a:ext>
            </a:extLst>
          </p:cNvPr>
          <p:cNvSpPr>
            <a:spLocks noGrp="1"/>
          </p:cNvSpPr>
          <p:nvPr>
            <p:ph type="sldNum" sz="quarter" idx="12"/>
          </p:nvPr>
        </p:nvSpPr>
        <p:spPr/>
        <p:txBody>
          <a:bodyPr/>
          <a:lstStyle/>
          <a:p>
            <a:fld id="{7FF79845-F400-467D-A3F2-AD3FFAA22205}" type="slidenum">
              <a:rPr lang="en-US" smtClean="0"/>
              <a:t>‹#›</a:t>
            </a:fld>
            <a:endParaRPr lang="en-US"/>
          </a:p>
        </p:txBody>
      </p:sp>
    </p:spTree>
    <p:extLst>
      <p:ext uri="{BB962C8B-B14F-4D97-AF65-F5344CB8AC3E}">
        <p14:creationId xmlns:p14="http://schemas.microsoft.com/office/powerpoint/2010/main" val="161468259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908222-F6D1-4A5C-ABDB-F0776BB9E6A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62ECE42-2A3D-48ED-8DBE-D02D62C4165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0FC9897-4F54-4FE0-8C88-AFB671D7778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3B39725-9686-4C5B-9503-F67A26623F5A}"/>
              </a:ext>
            </a:extLst>
          </p:cNvPr>
          <p:cNvSpPr>
            <a:spLocks noGrp="1"/>
          </p:cNvSpPr>
          <p:nvPr>
            <p:ph type="dt" sz="half" idx="10"/>
          </p:nvPr>
        </p:nvSpPr>
        <p:spPr/>
        <p:txBody>
          <a:bodyPr/>
          <a:lstStyle/>
          <a:p>
            <a:fld id="{3187ED27-0F27-409D-9D4C-866468A85090}" type="datetimeFigureOut">
              <a:rPr lang="en-US" smtClean="0"/>
              <a:t>5/15/2021</a:t>
            </a:fld>
            <a:endParaRPr lang="en-US"/>
          </a:p>
        </p:txBody>
      </p:sp>
      <p:sp>
        <p:nvSpPr>
          <p:cNvPr id="6" name="Footer Placeholder 5">
            <a:extLst>
              <a:ext uri="{FF2B5EF4-FFF2-40B4-BE49-F238E27FC236}">
                <a16:creationId xmlns:a16="http://schemas.microsoft.com/office/drawing/2014/main" id="{83283338-5760-4B52-83E3-EB955CD3272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83636D6-458B-4C9B-85B7-453CCD138065}"/>
              </a:ext>
            </a:extLst>
          </p:cNvPr>
          <p:cNvSpPr>
            <a:spLocks noGrp="1"/>
          </p:cNvSpPr>
          <p:nvPr>
            <p:ph type="sldNum" sz="quarter" idx="12"/>
          </p:nvPr>
        </p:nvSpPr>
        <p:spPr/>
        <p:txBody>
          <a:bodyPr/>
          <a:lstStyle/>
          <a:p>
            <a:fld id="{7FF79845-F400-467D-A3F2-AD3FFAA22205}" type="slidenum">
              <a:rPr lang="en-US" smtClean="0"/>
              <a:t>‹#›</a:t>
            </a:fld>
            <a:endParaRPr lang="en-US"/>
          </a:p>
        </p:txBody>
      </p:sp>
    </p:spTree>
    <p:extLst>
      <p:ext uri="{BB962C8B-B14F-4D97-AF65-F5344CB8AC3E}">
        <p14:creationId xmlns:p14="http://schemas.microsoft.com/office/powerpoint/2010/main" val="272618749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31E5EB-17AC-4BAB-AE99-1D6C4B6AF9D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9884F28-4FF6-4B7C-A5FE-08DA1E2B3B0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EAFED10-21B1-4973-BF33-8B20769ABA1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0AFB1B8-FE8D-46D9-A289-8E557A01CE7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766A18A-B389-466D-BCA8-5694B0CE45F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4013688-D807-4DEB-9781-572D730AF48B}"/>
              </a:ext>
            </a:extLst>
          </p:cNvPr>
          <p:cNvSpPr>
            <a:spLocks noGrp="1"/>
          </p:cNvSpPr>
          <p:nvPr>
            <p:ph type="dt" sz="half" idx="10"/>
          </p:nvPr>
        </p:nvSpPr>
        <p:spPr/>
        <p:txBody>
          <a:bodyPr/>
          <a:lstStyle/>
          <a:p>
            <a:fld id="{3187ED27-0F27-409D-9D4C-866468A85090}" type="datetimeFigureOut">
              <a:rPr lang="en-US" smtClean="0"/>
              <a:t>5/15/2021</a:t>
            </a:fld>
            <a:endParaRPr lang="en-US"/>
          </a:p>
        </p:txBody>
      </p:sp>
      <p:sp>
        <p:nvSpPr>
          <p:cNvPr id="8" name="Footer Placeholder 7">
            <a:extLst>
              <a:ext uri="{FF2B5EF4-FFF2-40B4-BE49-F238E27FC236}">
                <a16:creationId xmlns:a16="http://schemas.microsoft.com/office/drawing/2014/main" id="{5C3A67DE-368D-4206-86F3-CEC31A776B2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A78E1EE-9C3C-43B2-8735-5918503E2B03}"/>
              </a:ext>
            </a:extLst>
          </p:cNvPr>
          <p:cNvSpPr>
            <a:spLocks noGrp="1"/>
          </p:cNvSpPr>
          <p:nvPr>
            <p:ph type="sldNum" sz="quarter" idx="12"/>
          </p:nvPr>
        </p:nvSpPr>
        <p:spPr/>
        <p:txBody>
          <a:bodyPr/>
          <a:lstStyle/>
          <a:p>
            <a:fld id="{7FF79845-F400-467D-A3F2-AD3FFAA22205}" type="slidenum">
              <a:rPr lang="en-US" smtClean="0"/>
              <a:t>‹#›</a:t>
            </a:fld>
            <a:endParaRPr lang="en-US"/>
          </a:p>
        </p:txBody>
      </p:sp>
    </p:spTree>
    <p:extLst>
      <p:ext uri="{BB962C8B-B14F-4D97-AF65-F5344CB8AC3E}">
        <p14:creationId xmlns:p14="http://schemas.microsoft.com/office/powerpoint/2010/main" val="140082661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434485-7EC0-4575-8C52-FCD4C137A0C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0CB73B4-BE90-4732-A3AA-02B7596D4C52}"/>
              </a:ext>
            </a:extLst>
          </p:cNvPr>
          <p:cNvSpPr>
            <a:spLocks noGrp="1"/>
          </p:cNvSpPr>
          <p:nvPr>
            <p:ph type="dt" sz="half" idx="10"/>
          </p:nvPr>
        </p:nvSpPr>
        <p:spPr/>
        <p:txBody>
          <a:bodyPr/>
          <a:lstStyle/>
          <a:p>
            <a:fld id="{3187ED27-0F27-409D-9D4C-866468A85090}" type="datetimeFigureOut">
              <a:rPr lang="en-US" smtClean="0"/>
              <a:t>5/15/2021</a:t>
            </a:fld>
            <a:endParaRPr lang="en-US"/>
          </a:p>
        </p:txBody>
      </p:sp>
      <p:sp>
        <p:nvSpPr>
          <p:cNvPr id="4" name="Footer Placeholder 3">
            <a:extLst>
              <a:ext uri="{FF2B5EF4-FFF2-40B4-BE49-F238E27FC236}">
                <a16:creationId xmlns:a16="http://schemas.microsoft.com/office/drawing/2014/main" id="{13689F48-BCB2-42DD-A44E-21D7A53AFEF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B1C00E6-01ED-4127-B938-661C8FC0F3EA}"/>
              </a:ext>
            </a:extLst>
          </p:cNvPr>
          <p:cNvSpPr>
            <a:spLocks noGrp="1"/>
          </p:cNvSpPr>
          <p:nvPr>
            <p:ph type="sldNum" sz="quarter" idx="12"/>
          </p:nvPr>
        </p:nvSpPr>
        <p:spPr/>
        <p:txBody>
          <a:bodyPr/>
          <a:lstStyle/>
          <a:p>
            <a:fld id="{7FF79845-F400-467D-A3F2-AD3FFAA22205}" type="slidenum">
              <a:rPr lang="en-US" smtClean="0"/>
              <a:t>‹#›</a:t>
            </a:fld>
            <a:endParaRPr lang="en-US"/>
          </a:p>
        </p:txBody>
      </p:sp>
    </p:spTree>
    <p:extLst>
      <p:ext uri="{BB962C8B-B14F-4D97-AF65-F5344CB8AC3E}">
        <p14:creationId xmlns:p14="http://schemas.microsoft.com/office/powerpoint/2010/main" val="312287059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84C4A18-E24C-4F81-8B5C-4D3855648949}"/>
              </a:ext>
            </a:extLst>
          </p:cNvPr>
          <p:cNvSpPr>
            <a:spLocks noGrp="1"/>
          </p:cNvSpPr>
          <p:nvPr>
            <p:ph type="dt" sz="half" idx="10"/>
          </p:nvPr>
        </p:nvSpPr>
        <p:spPr/>
        <p:txBody>
          <a:bodyPr/>
          <a:lstStyle/>
          <a:p>
            <a:fld id="{3187ED27-0F27-409D-9D4C-866468A85090}" type="datetimeFigureOut">
              <a:rPr lang="en-US" smtClean="0"/>
              <a:t>5/15/2021</a:t>
            </a:fld>
            <a:endParaRPr lang="en-US"/>
          </a:p>
        </p:txBody>
      </p:sp>
      <p:sp>
        <p:nvSpPr>
          <p:cNvPr id="3" name="Footer Placeholder 2">
            <a:extLst>
              <a:ext uri="{FF2B5EF4-FFF2-40B4-BE49-F238E27FC236}">
                <a16:creationId xmlns:a16="http://schemas.microsoft.com/office/drawing/2014/main" id="{14A4186C-B259-4F87-9240-5E6C37BF356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A6C2BC2-FCCB-456D-86D9-F19AB1842692}"/>
              </a:ext>
            </a:extLst>
          </p:cNvPr>
          <p:cNvSpPr>
            <a:spLocks noGrp="1"/>
          </p:cNvSpPr>
          <p:nvPr>
            <p:ph type="sldNum" sz="quarter" idx="12"/>
          </p:nvPr>
        </p:nvSpPr>
        <p:spPr/>
        <p:txBody>
          <a:bodyPr/>
          <a:lstStyle/>
          <a:p>
            <a:fld id="{7FF79845-F400-467D-A3F2-AD3FFAA22205}" type="slidenum">
              <a:rPr lang="en-US" smtClean="0"/>
              <a:t>‹#›</a:t>
            </a:fld>
            <a:endParaRPr lang="en-US"/>
          </a:p>
        </p:txBody>
      </p:sp>
    </p:spTree>
    <p:extLst>
      <p:ext uri="{BB962C8B-B14F-4D97-AF65-F5344CB8AC3E}">
        <p14:creationId xmlns:p14="http://schemas.microsoft.com/office/powerpoint/2010/main" val="199300577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1EFF23-F932-4231-BC3F-B9212E61BEE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C67D532-C445-4A3F-BAA2-68FC96A18AC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FE75667-8177-48CD-A546-60F1344BAA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2BBC720-CEC4-4BD3-AD64-4EE08AFC0157}"/>
              </a:ext>
            </a:extLst>
          </p:cNvPr>
          <p:cNvSpPr>
            <a:spLocks noGrp="1"/>
          </p:cNvSpPr>
          <p:nvPr>
            <p:ph type="dt" sz="half" idx="10"/>
          </p:nvPr>
        </p:nvSpPr>
        <p:spPr/>
        <p:txBody>
          <a:bodyPr/>
          <a:lstStyle/>
          <a:p>
            <a:fld id="{3187ED27-0F27-409D-9D4C-866468A85090}" type="datetimeFigureOut">
              <a:rPr lang="en-US" smtClean="0"/>
              <a:t>5/15/2021</a:t>
            </a:fld>
            <a:endParaRPr lang="en-US"/>
          </a:p>
        </p:txBody>
      </p:sp>
      <p:sp>
        <p:nvSpPr>
          <p:cNvPr id="6" name="Footer Placeholder 5">
            <a:extLst>
              <a:ext uri="{FF2B5EF4-FFF2-40B4-BE49-F238E27FC236}">
                <a16:creationId xmlns:a16="http://schemas.microsoft.com/office/drawing/2014/main" id="{73881D44-B140-448F-9066-FCF164DE40A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CEFF6CE-D751-41E5-BBFB-FB911BBFDD42}"/>
              </a:ext>
            </a:extLst>
          </p:cNvPr>
          <p:cNvSpPr>
            <a:spLocks noGrp="1"/>
          </p:cNvSpPr>
          <p:nvPr>
            <p:ph type="sldNum" sz="quarter" idx="12"/>
          </p:nvPr>
        </p:nvSpPr>
        <p:spPr/>
        <p:txBody>
          <a:bodyPr/>
          <a:lstStyle/>
          <a:p>
            <a:fld id="{7FF79845-F400-467D-A3F2-AD3FFAA22205}" type="slidenum">
              <a:rPr lang="en-US" smtClean="0"/>
              <a:t>‹#›</a:t>
            </a:fld>
            <a:endParaRPr lang="en-US"/>
          </a:p>
        </p:txBody>
      </p:sp>
    </p:spTree>
    <p:extLst>
      <p:ext uri="{BB962C8B-B14F-4D97-AF65-F5344CB8AC3E}">
        <p14:creationId xmlns:p14="http://schemas.microsoft.com/office/powerpoint/2010/main" val="102486718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6356F9-35D2-4BB7-8C0C-F3A9A1B969C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E1299CE-C4C2-42A9-8EBE-AA8D7760CE5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C30C7AD-CE3F-406B-A117-20CBAA4B5F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81F883E-C692-4E50-8BD5-51C426C76F9D}"/>
              </a:ext>
            </a:extLst>
          </p:cNvPr>
          <p:cNvSpPr>
            <a:spLocks noGrp="1"/>
          </p:cNvSpPr>
          <p:nvPr>
            <p:ph type="dt" sz="half" idx="10"/>
          </p:nvPr>
        </p:nvSpPr>
        <p:spPr/>
        <p:txBody>
          <a:bodyPr/>
          <a:lstStyle/>
          <a:p>
            <a:fld id="{3187ED27-0F27-409D-9D4C-866468A85090}" type="datetimeFigureOut">
              <a:rPr lang="en-US" smtClean="0"/>
              <a:t>5/15/2021</a:t>
            </a:fld>
            <a:endParaRPr lang="en-US"/>
          </a:p>
        </p:txBody>
      </p:sp>
      <p:sp>
        <p:nvSpPr>
          <p:cNvPr id="6" name="Footer Placeholder 5">
            <a:extLst>
              <a:ext uri="{FF2B5EF4-FFF2-40B4-BE49-F238E27FC236}">
                <a16:creationId xmlns:a16="http://schemas.microsoft.com/office/drawing/2014/main" id="{7B43FBC6-058D-436F-96DF-436DB1CAFBA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5A909E9-3DD2-4359-A443-0946D9653F06}"/>
              </a:ext>
            </a:extLst>
          </p:cNvPr>
          <p:cNvSpPr>
            <a:spLocks noGrp="1"/>
          </p:cNvSpPr>
          <p:nvPr>
            <p:ph type="sldNum" sz="quarter" idx="12"/>
          </p:nvPr>
        </p:nvSpPr>
        <p:spPr/>
        <p:txBody>
          <a:bodyPr/>
          <a:lstStyle/>
          <a:p>
            <a:fld id="{7FF79845-F400-467D-A3F2-AD3FFAA22205}" type="slidenum">
              <a:rPr lang="en-US" smtClean="0"/>
              <a:t>‹#›</a:t>
            </a:fld>
            <a:endParaRPr lang="en-US"/>
          </a:p>
        </p:txBody>
      </p:sp>
    </p:spTree>
    <p:extLst>
      <p:ext uri="{BB962C8B-B14F-4D97-AF65-F5344CB8AC3E}">
        <p14:creationId xmlns:p14="http://schemas.microsoft.com/office/powerpoint/2010/main" val="247717178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D24A387-B0BF-44DA-B29C-DDB0F2CA9BD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CE41FEE-C810-4040-98EF-91B114D45F8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4196311-6150-40F7-B4FE-A596AE4F1AC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87ED27-0F27-409D-9D4C-866468A85090}" type="datetimeFigureOut">
              <a:rPr lang="en-US" smtClean="0"/>
              <a:t>5/15/2021</a:t>
            </a:fld>
            <a:endParaRPr lang="en-US"/>
          </a:p>
        </p:txBody>
      </p:sp>
      <p:sp>
        <p:nvSpPr>
          <p:cNvPr id="5" name="Footer Placeholder 4">
            <a:extLst>
              <a:ext uri="{FF2B5EF4-FFF2-40B4-BE49-F238E27FC236}">
                <a16:creationId xmlns:a16="http://schemas.microsoft.com/office/drawing/2014/main" id="{F7BF0339-E6F5-4685-A77E-443227620F7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B0BE013-180A-4016-8A3A-D381B2ADA8A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F79845-F400-467D-A3F2-AD3FFAA22205}" type="slidenum">
              <a:rPr lang="en-US" smtClean="0"/>
              <a:t>‹#›</a:t>
            </a:fld>
            <a:endParaRPr lang="en-US"/>
          </a:p>
        </p:txBody>
      </p:sp>
    </p:spTree>
    <p:extLst>
      <p:ext uri="{BB962C8B-B14F-4D97-AF65-F5344CB8AC3E}">
        <p14:creationId xmlns:p14="http://schemas.microsoft.com/office/powerpoint/2010/main" val="13041437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217A3360-C822-44DA-9F95-F302BE05D85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8"/>
            <a:ext cx="12192000" cy="6690049"/>
          </a:xfrm>
          <a:prstGeom prst="rect">
            <a:avLst/>
          </a:prstGeom>
        </p:spPr>
      </p:pic>
      <p:sp>
        <p:nvSpPr>
          <p:cNvPr id="6" name="TextBox 5">
            <a:extLst>
              <a:ext uri="{FF2B5EF4-FFF2-40B4-BE49-F238E27FC236}">
                <a16:creationId xmlns:a16="http://schemas.microsoft.com/office/drawing/2014/main" id="{606C29D5-67A7-4EE9-8C57-506324A01D88}"/>
              </a:ext>
            </a:extLst>
          </p:cNvPr>
          <p:cNvSpPr txBox="1"/>
          <p:nvPr/>
        </p:nvSpPr>
        <p:spPr>
          <a:xfrm>
            <a:off x="0" y="6559418"/>
            <a:ext cx="12192000" cy="307777"/>
          </a:xfrm>
          <a:prstGeom prst="rect">
            <a:avLst/>
          </a:prstGeom>
          <a:solidFill>
            <a:schemeClr val="tx1"/>
          </a:solidFill>
        </p:spPr>
        <p:txBody>
          <a:bodyPr wrap="square" rtlCol="0">
            <a:spAutoFit/>
          </a:bodyPr>
          <a:lstStyle/>
          <a:p>
            <a:r>
              <a:rPr lang="en-US" sz="1400" dirty="0">
                <a:solidFill>
                  <a:schemeClr val="bg1"/>
                </a:solidFill>
                <a:latin typeface="Segoe UI" panose="020B0502040204020203" pitchFamily="34" charset="0"/>
              </a:rPr>
              <a:t>Richard Thetford									                 www.thetfordcountry.com</a:t>
            </a:r>
          </a:p>
        </p:txBody>
      </p:sp>
    </p:spTree>
    <p:extLst>
      <p:ext uri="{BB962C8B-B14F-4D97-AF65-F5344CB8AC3E}">
        <p14:creationId xmlns:p14="http://schemas.microsoft.com/office/powerpoint/2010/main" val="79862928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1979CD-661D-42E7-97CA-EB6304678EE4}"/>
              </a:ext>
            </a:extLst>
          </p:cNvPr>
          <p:cNvSpPr>
            <a:spLocks noGrp="1"/>
          </p:cNvSpPr>
          <p:nvPr>
            <p:ph type="title"/>
          </p:nvPr>
        </p:nvSpPr>
        <p:spPr>
          <a:xfrm>
            <a:off x="287693" y="259733"/>
            <a:ext cx="11590176" cy="6019769"/>
          </a:xfrm>
          <a:solidFill>
            <a:schemeClr val="accent2"/>
          </a:solidFill>
        </p:spPr>
        <p:txBody>
          <a:bodyPr>
            <a:normAutofit/>
          </a:bodyPr>
          <a:lstStyle/>
          <a:p>
            <a:pPr algn="ctr">
              <a:lnSpc>
                <a:spcPct val="100000"/>
              </a:lnSpc>
            </a:pPr>
            <a:r>
              <a:rPr lang="en-US" sz="3800" dirty="0">
                <a:solidFill>
                  <a:schemeClr val="bg1"/>
                </a:solidFill>
                <a:effectLst>
                  <a:outerShdw blurRad="38100" dist="38100" dir="2700000" algn="tl">
                    <a:srgbClr val="000000">
                      <a:alpha val="43137"/>
                    </a:srgbClr>
                  </a:outerShdw>
                </a:effectLst>
                <a:latin typeface="Segoe UI" panose="020B0502040204020203" pitchFamily="34" charset="0"/>
              </a:rPr>
              <a:t>“This is the message which we have heard from Him and declare to you, that God is light and in Him is no darkness at all. If we say that we have fellowship with Him, and walk in darkness, we lie and do not practice the truth. But if we walk in the light as He is in the light, we have fellowship with one another, and the blood of Jesus Christ His Son cleanses us from all sin.”</a:t>
            </a:r>
            <a:br>
              <a:rPr lang="en-US" sz="3600" dirty="0">
                <a:solidFill>
                  <a:schemeClr val="bg1"/>
                </a:solidFill>
                <a:effectLst>
                  <a:outerShdw blurRad="38100" dist="38100" dir="2700000" algn="tl">
                    <a:srgbClr val="000000">
                      <a:alpha val="43137"/>
                    </a:srgbClr>
                  </a:outerShdw>
                </a:effectLst>
                <a:latin typeface="Segoe UI" panose="020B0502040204020203" pitchFamily="34" charset="0"/>
              </a:rPr>
            </a:br>
            <a:r>
              <a:rPr lang="en-US" sz="3600" b="1" dirty="0">
                <a:solidFill>
                  <a:schemeClr val="bg1"/>
                </a:solidFill>
                <a:effectLst>
                  <a:outerShdw blurRad="38100" dist="38100" dir="2700000" algn="tl">
                    <a:srgbClr val="000000">
                      <a:alpha val="43137"/>
                    </a:srgbClr>
                  </a:outerShdw>
                </a:effectLst>
                <a:latin typeface="Segoe UI" panose="020B0502040204020203" pitchFamily="34" charset="0"/>
              </a:rPr>
              <a:t>1 John 1:5-7</a:t>
            </a:r>
          </a:p>
        </p:txBody>
      </p:sp>
      <p:sp>
        <p:nvSpPr>
          <p:cNvPr id="5" name="TextBox 4">
            <a:extLst>
              <a:ext uri="{FF2B5EF4-FFF2-40B4-BE49-F238E27FC236}">
                <a16:creationId xmlns:a16="http://schemas.microsoft.com/office/drawing/2014/main" id="{6A08739F-E0BB-43EB-9477-015F45A33774}"/>
              </a:ext>
            </a:extLst>
          </p:cNvPr>
          <p:cNvSpPr txBox="1"/>
          <p:nvPr/>
        </p:nvSpPr>
        <p:spPr>
          <a:xfrm>
            <a:off x="0" y="6555545"/>
            <a:ext cx="12192000" cy="307777"/>
          </a:xfrm>
          <a:prstGeom prst="rect">
            <a:avLst/>
          </a:prstGeom>
          <a:solidFill>
            <a:schemeClr val="tx1"/>
          </a:solidFill>
        </p:spPr>
        <p:txBody>
          <a:bodyPr wrap="square" rtlCol="0">
            <a:spAutoFit/>
          </a:bodyPr>
          <a:lstStyle/>
          <a:p>
            <a:r>
              <a:rPr lang="en-US" sz="1400" dirty="0">
                <a:solidFill>
                  <a:schemeClr val="bg1"/>
                </a:solidFill>
                <a:latin typeface="Segoe UI" panose="020B0502040204020203" pitchFamily="34" charset="0"/>
              </a:rPr>
              <a:t>Richard Thetford									                 www.thetfordcountry.com</a:t>
            </a:r>
          </a:p>
        </p:txBody>
      </p:sp>
      <p:sp>
        <p:nvSpPr>
          <p:cNvPr id="6" name="Rectangle 5">
            <a:extLst>
              <a:ext uri="{FF2B5EF4-FFF2-40B4-BE49-F238E27FC236}">
                <a16:creationId xmlns:a16="http://schemas.microsoft.com/office/drawing/2014/main" id="{2CAE4B8D-8C78-4431-A4D5-D5C569C27C14}"/>
              </a:ext>
            </a:extLst>
          </p:cNvPr>
          <p:cNvSpPr/>
          <p:nvPr/>
        </p:nvSpPr>
        <p:spPr>
          <a:xfrm>
            <a:off x="0" y="0"/>
            <a:ext cx="12192000" cy="139959"/>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2">
                  <a:lumMod val="60000"/>
                  <a:lumOff val="40000"/>
                </a:schemeClr>
              </a:solidFill>
            </a:endParaRPr>
          </a:p>
        </p:txBody>
      </p:sp>
      <p:sp>
        <p:nvSpPr>
          <p:cNvPr id="8" name="Rectangle 7">
            <a:extLst>
              <a:ext uri="{FF2B5EF4-FFF2-40B4-BE49-F238E27FC236}">
                <a16:creationId xmlns:a16="http://schemas.microsoft.com/office/drawing/2014/main" id="{4D10F129-8DA9-455B-9163-67F7697D55C0}"/>
              </a:ext>
            </a:extLst>
          </p:cNvPr>
          <p:cNvSpPr/>
          <p:nvPr/>
        </p:nvSpPr>
        <p:spPr>
          <a:xfrm>
            <a:off x="0" y="6415586"/>
            <a:ext cx="12192000" cy="139959"/>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2">
                  <a:lumMod val="60000"/>
                  <a:lumOff val="40000"/>
                </a:schemeClr>
              </a:solidFill>
            </a:endParaRPr>
          </a:p>
        </p:txBody>
      </p:sp>
      <p:sp>
        <p:nvSpPr>
          <p:cNvPr id="9" name="Rectangle 8">
            <a:extLst>
              <a:ext uri="{FF2B5EF4-FFF2-40B4-BE49-F238E27FC236}">
                <a16:creationId xmlns:a16="http://schemas.microsoft.com/office/drawing/2014/main" id="{B90F4D36-9C45-4E2D-8073-67AE543F6990}"/>
              </a:ext>
            </a:extLst>
          </p:cNvPr>
          <p:cNvSpPr/>
          <p:nvPr/>
        </p:nvSpPr>
        <p:spPr>
          <a:xfrm>
            <a:off x="0" y="0"/>
            <a:ext cx="158620" cy="6415586"/>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956C4AD2-5FCD-43AE-ABAE-2BA5E72BB004}"/>
              </a:ext>
            </a:extLst>
          </p:cNvPr>
          <p:cNvSpPr/>
          <p:nvPr/>
        </p:nvSpPr>
        <p:spPr>
          <a:xfrm>
            <a:off x="12030270" y="57473"/>
            <a:ext cx="158620" cy="6415586"/>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240538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1979CD-661D-42E7-97CA-EB6304678EE4}"/>
              </a:ext>
            </a:extLst>
          </p:cNvPr>
          <p:cNvSpPr>
            <a:spLocks noGrp="1"/>
          </p:cNvSpPr>
          <p:nvPr>
            <p:ph type="title"/>
          </p:nvPr>
        </p:nvSpPr>
        <p:spPr>
          <a:xfrm>
            <a:off x="287693" y="259733"/>
            <a:ext cx="11590176" cy="1009651"/>
          </a:xfrm>
          <a:solidFill>
            <a:schemeClr val="accent2"/>
          </a:solidFill>
        </p:spPr>
        <p:txBody>
          <a:bodyPr/>
          <a:lstStyle/>
          <a:p>
            <a:r>
              <a:rPr lang="en-US" b="1" dirty="0">
                <a:solidFill>
                  <a:schemeClr val="bg1"/>
                </a:solidFill>
                <a:effectLst>
                  <a:outerShdw blurRad="38100" dist="38100" dir="2700000" algn="tl">
                    <a:srgbClr val="000000">
                      <a:alpha val="43137"/>
                    </a:srgbClr>
                  </a:outerShdw>
                </a:effectLst>
                <a:latin typeface="Segoe UI" panose="020B0502040204020203" pitchFamily="34" charset="0"/>
              </a:rPr>
              <a:t>Are You in the Light?</a:t>
            </a:r>
          </a:p>
        </p:txBody>
      </p:sp>
      <p:sp>
        <p:nvSpPr>
          <p:cNvPr id="3" name="Content Placeholder 2">
            <a:extLst>
              <a:ext uri="{FF2B5EF4-FFF2-40B4-BE49-F238E27FC236}">
                <a16:creationId xmlns:a16="http://schemas.microsoft.com/office/drawing/2014/main" id="{9D625149-0E0E-4972-B649-81467AEF696A}"/>
              </a:ext>
            </a:extLst>
          </p:cNvPr>
          <p:cNvSpPr>
            <a:spLocks noGrp="1"/>
          </p:cNvSpPr>
          <p:nvPr>
            <p:ph idx="1"/>
          </p:nvPr>
        </p:nvSpPr>
        <p:spPr>
          <a:xfrm>
            <a:off x="311021" y="1443490"/>
            <a:ext cx="11566848" cy="4836012"/>
          </a:xfrm>
        </p:spPr>
        <p:txBody>
          <a:bodyPr>
            <a:normAutofit/>
          </a:bodyPr>
          <a:lstStyle/>
          <a:p>
            <a:pPr>
              <a:lnSpc>
                <a:spcPct val="100000"/>
              </a:lnSpc>
            </a:pPr>
            <a:r>
              <a:rPr lang="en-US" sz="3200" b="1" dirty="0">
                <a:latin typeface="Segoe UI" panose="020B0502040204020203" pitchFamily="34" charset="0"/>
              </a:rPr>
              <a:t>The light is God</a:t>
            </a:r>
          </a:p>
          <a:p>
            <a:pPr lvl="1">
              <a:lnSpc>
                <a:spcPct val="100000"/>
              </a:lnSpc>
            </a:pPr>
            <a:r>
              <a:rPr lang="en-US" sz="3000" dirty="0">
                <a:solidFill>
                  <a:schemeClr val="accent2">
                    <a:lumMod val="75000"/>
                  </a:schemeClr>
                </a:solidFill>
                <a:latin typeface="Segoe UI Semibold" panose="020B0702040204020203" pitchFamily="34" charset="0"/>
              </a:rPr>
              <a:t>James 1:17</a:t>
            </a:r>
          </a:p>
          <a:p>
            <a:pPr lvl="1">
              <a:lnSpc>
                <a:spcPct val="100000"/>
              </a:lnSpc>
            </a:pPr>
            <a:r>
              <a:rPr lang="en-US" sz="3000" dirty="0">
                <a:solidFill>
                  <a:schemeClr val="accent2">
                    <a:lumMod val="75000"/>
                  </a:schemeClr>
                </a:solidFill>
                <a:latin typeface="Segoe UI Semibold" panose="020B0702040204020203" pitchFamily="34" charset="0"/>
              </a:rPr>
              <a:t>1 Peter 2:9</a:t>
            </a:r>
          </a:p>
          <a:p>
            <a:pPr lvl="1">
              <a:lnSpc>
                <a:spcPct val="100000"/>
              </a:lnSpc>
            </a:pPr>
            <a:r>
              <a:rPr lang="en-US" sz="3000" dirty="0">
                <a:solidFill>
                  <a:schemeClr val="accent2">
                    <a:lumMod val="75000"/>
                  </a:schemeClr>
                </a:solidFill>
                <a:latin typeface="Segoe UI Semibold" panose="020B0702040204020203" pitchFamily="34" charset="0"/>
              </a:rPr>
              <a:t>1 Timothy 6:16</a:t>
            </a:r>
          </a:p>
          <a:p>
            <a:pPr lvl="1">
              <a:lnSpc>
                <a:spcPct val="100000"/>
              </a:lnSpc>
            </a:pPr>
            <a:r>
              <a:rPr lang="en-US" sz="3000" dirty="0">
                <a:solidFill>
                  <a:schemeClr val="accent2">
                    <a:lumMod val="75000"/>
                  </a:schemeClr>
                </a:solidFill>
                <a:latin typeface="Segoe UI Semibold" panose="020B0702040204020203" pitchFamily="34" charset="0"/>
              </a:rPr>
              <a:t>1 John 4:8</a:t>
            </a:r>
          </a:p>
          <a:p>
            <a:pPr lvl="1">
              <a:lnSpc>
                <a:spcPct val="100000"/>
              </a:lnSpc>
            </a:pPr>
            <a:r>
              <a:rPr lang="en-US" sz="3000">
                <a:solidFill>
                  <a:schemeClr val="accent2">
                    <a:lumMod val="75000"/>
                  </a:schemeClr>
                </a:solidFill>
                <a:latin typeface="Segoe UI Semibold" panose="020B0702040204020203" pitchFamily="34" charset="0"/>
              </a:rPr>
              <a:t>1 </a:t>
            </a:r>
            <a:r>
              <a:rPr lang="en-US" sz="3000" dirty="0">
                <a:solidFill>
                  <a:schemeClr val="accent2">
                    <a:lumMod val="75000"/>
                  </a:schemeClr>
                </a:solidFill>
                <a:latin typeface="Segoe UI Semibold" panose="020B0702040204020203" pitchFamily="34" charset="0"/>
              </a:rPr>
              <a:t>John 3:20</a:t>
            </a:r>
          </a:p>
          <a:p>
            <a:pPr lvl="1">
              <a:lnSpc>
                <a:spcPct val="100000"/>
              </a:lnSpc>
            </a:pPr>
            <a:r>
              <a:rPr lang="en-US" sz="3000" dirty="0">
                <a:solidFill>
                  <a:schemeClr val="accent2">
                    <a:lumMod val="75000"/>
                  </a:schemeClr>
                </a:solidFill>
                <a:latin typeface="Segoe UI Semibold" panose="020B0702040204020203" pitchFamily="34" charset="0"/>
              </a:rPr>
              <a:t>Psalms 139:1-6</a:t>
            </a:r>
          </a:p>
          <a:p>
            <a:pPr lvl="1">
              <a:lnSpc>
                <a:spcPct val="100000"/>
              </a:lnSpc>
            </a:pPr>
            <a:r>
              <a:rPr lang="en-US" sz="3000" dirty="0">
                <a:solidFill>
                  <a:schemeClr val="accent2">
                    <a:lumMod val="75000"/>
                  </a:schemeClr>
                </a:solidFill>
                <a:latin typeface="Segoe UI Semibold" panose="020B0702040204020203" pitchFamily="34" charset="0"/>
              </a:rPr>
              <a:t>Luke 12:6-7</a:t>
            </a:r>
          </a:p>
          <a:p>
            <a:endParaRPr lang="en-US" sz="3200" dirty="0">
              <a:latin typeface="Segoe UI" panose="020B0502040204020203" pitchFamily="34" charset="0"/>
            </a:endParaRPr>
          </a:p>
        </p:txBody>
      </p:sp>
      <p:sp>
        <p:nvSpPr>
          <p:cNvPr id="5" name="TextBox 4">
            <a:extLst>
              <a:ext uri="{FF2B5EF4-FFF2-40B4-BE49-F238E27FC236}">
                <a16:creationId xmlns:a16="http://schemas.microsoft.com/office/drawing/2014/main" id="{6A08739F-E0BB-43EB-9477-015F45A33774}"/>
              </a:ext>
            </a:extLst>
          </p:cNvPr>
          <p:cNvSpPr txBox="1"/>
          <p:nvPr/>
        </p:nvSpPr>
        <p:spPr>
          <a:xfrm>
            <a:off x="0" y="6555545"/>
            <a:ext cx="12192000" cy="307777"/>
          </a:xfrm>
          <a:prstGeom prst="rect">
            <a:avLst/>
          </a:prstGeom>
          <a:solidFill>
            <a:schemeClr val="tx1"/>
          </a:solidFill>
        </p:spPr>
        <p:txBody>
          <a:bodyPr wrap="square" rtlCol="0">
            <a:spAutoFit/>
          </a:bodyPr>
          <a:lstStyle/>
          <a:p>
            <a:r>
              <a:rPr lang="en-US" sz="1400" dirty="0">
                <a:solidFill>
                  <a:schemeClr val="bg1"/>
                </a:solidFill>
                <a:latin typeface="Segoe UI" panose="020B0502040204020203" pitchFamily="34" charset="0"/>
              </a:rPr>
              <a:t>Richard Thetford									                 www.thetfordcountry.com</a:t>
            </a:r>
          </a:p>
        </p:txBody>
      </p:sp>
      <p:sp>
        <p:nvSpPr>
          <p:cNvPr id="6" name="Rectangle 5">
            <a:extLst>
              <a:ext uri="{FF2B5EF4-FFF2-40B4-BE49-F238E27FC236}">
                <a16:creationId xmlns:a16="http://schemas.microsoft.com/office/drawing/2014/main" id="{2CAE4B8D-8C78-4431-A4D5-D5C569C27C14}"/>
              </a:ext>
            </a:extLst>
          </p:cNvPr>
          <p:cNvSpPr/>
          <p:nvPr/>
        </p:nvSpPr>
        <p:spPr>
          <a:xfrm>
            <a:off x="0" y="0"/>
            <a:ext cx="12192000" cy="139959"/>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2">
                  <a:lumMod val="60000"/>
                  <a:lumOff val="40000"/>
                </a:schemeClr>
              </a:solidFill>
            </a:endParaRPr>
          </a:p>
        </p:txBody>
      </p:sp>
      <p:sp>
        <p:nvSpPr>
          <p:cNvPr id="8" name="Rectangle 7">
            <a:extLst>
              <a:ext uri="{FF2B5EF4-FFF2-40B4-BE49-F238E27FC236}">
                <a16:creationId xmlns:a16="http://schemas.microsoft.com/office/drawing/2014/main" id="{4D10F129-8DA9-455B-9163-67F7697D55C0}"/>
              </a:ext>
            </a:extLst>
          </p:cNvPr>
          <p:cNvSpPr/>
          <p:nvPr/>
        </p:nvSpPr>
        <p:spPr>
          <a:xfrm>
            <a:off x="0" y="6415586"/>
            <a:ext cx="12192000" cy="139959"/>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2">
                  <a:lumMod val="60000"/>
                  <a:lumOff val="40000"/>
                </a:schemeClr>
              </a:solidFill>
            </a:endParaRPr>
          </a:p>
        </p:txBody>
      </p:sp>
      <p:sp>
        <p:nvSpPr>
          <p:cNvPr id="9" name="Rectangle 8">
            <a:extLst>
              <a:ext uri="{FF2B5EF4-FFF2-40B4-BE49-F238E27FC236}">
                <a16:creationId xmlns:a16="http://schemas.microsoft.com/office/drawing/2014/main" id="{B90F4D36-9C45-4E2D-8073-67AE543F6990}"/>
              </a:ext>
            </a:extLst>
          </p:cNvPr>
          <p:cNvSpPr/>
          <p:nvPr/>
        </p:nvSpPr>
        <p:spPr>
          <a:xfrm>
            <a:off x="0" y="0"/>
            <a:ext cx="158620" cy="6415586"/>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956C4AD2-5FCD-43AE-ABAE-2BA5E72BB004}"/>
              </a:ext>
            </a:extLst>
          </p:cNvPr>
          <p:cNvSpPr/>
          <p:nvPr/>
        </p:nvSpPr>
        <p:spPr>
          <a:xfrm>
            <a:off x="12030270" y="57473"/>
            <a:ext cx="158620" cy="6415586"/>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A picture containing silhouette&#10;&#10;Description automatically generated">
            <a:extLst>
              <a:ext uri="{FF2B5EF4-FFF2-40B4-BE49-F238E27FC236}">
                <a16:creationId xmlns:a16="http://schemas.microsoft.com/office/drawing/2014/main" id="{E47186C3-4192-46AE-B84F-C35FC5BAD01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91061" y="1419076"/>
            <a:ext cx="4086808" cy="4860426"/>
          </a:xfrm>
          <a:prstGeom prst="rect">
            <a:avLst/>
          </a:prstGeom>
        </p:spPr>
      </p:pic>
    </p:spTree>
    <p:extLst>
      <p:ext uri="{BB962C8B-B14F-4D97-AF65-F5344CB8AC3E}">
        <p14:creationId xmlns:p14="http://schemas.microsoft.com/office/powerpoint/2010/main" val="182015830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1979CD-661D-42E7-97CA-EB6304678EE4}"/>
              </a:ext>
            </a:extLst>
          </p:cNvPr>
          <p:cNvSpPr>
            <a:spLocks noGrp="1"/>
          </p:cNvSpPr>
          <p:nvPr>
            <p:ph type="title"/>
          </p:nvPr>
        </p:nvSpPr>
        <p:spPr>
          <a:xfrm>
            <a:off x="287693" y="259733"/>
            <a:ext cx="11590176" cy="1009651"/>
          </a:xfrm>
          <a:solidFill>
            <a:schemeClr val="accent2"/>
          </a:solidFill>
        </p:spPr>
        <p:txBody>
          <a:bodyPr/>
          <a:lstStyle/>
          <a:p>
            <a:r>
              <a:rPr lang="en-US" b="1" dirty="0">
                <a:solidFill>
                  <a:schemeClr val="bg1"/>
                </a:solidFill>
                <a:effectLst>
                  <a:outerShdw blurRad="38100" dist="38100" dir="2700000" algn="tl">
                    <a:srgbClr val="000000">
                      <a:alpha val="43137"/>
                    </a:srgbClr>
                  </a:outerShdw>
                </a:effectLst>
                <a:latin typeface="Segoe UI" panose="020B0502040204020203" pitchFamily="34" charset="0"/>
              </a:rPr>
              <a:t>Are You in the Light?</a:t>
            </a:r>
          </a:p>
        </p:txBody>
      </p:sp>
      <p:sp>
        <p:nvSpPr>
          <p:cNvPr id="3" name="Content Placeholder 2">
            <a:extLst>
              <a:ext uri="{FF2B5EF4-FFF2-40B4-BE49-F238E27FC236}">
                <a16:creationId xmlns:a16="http://schemas.microsoft.com/office/drawing/2014/main" id="{9D625149-0E0E-4972-B649-81467AEF696A}"/>
              </a:ext>
            </a:extLst>
          </p:cNvPr>
          <p:cNvSpPr>
            <a:spLocks noGrp="1"/>
          </p:cNvSpPr>
          <p:nvPr>
            <p:ph idx="1"/>
          </p:nvPr>
        </p:nvSpPr>
        <p:spPr>
          <a:xfrm>
            <a:off x="311021" y="1443490"/>
            <a:ext cx="11566848" cy="4836012"/>
          </a:xfrm>
        </p:spPr>
        <p:txBody>
          <a:bodyPr>
            <a:normAutofit/>
          </a:bodyPr>
          <a:lstStyle/>
          <a:p>
            <a:pPr>
              <a:lnSpc>
                <a:spcPct val="110000"/>
              </a:lnSpc>
            </a:pPr>
            <a:r>
              <a:rPr lang="en-US" sz="3200" b="1" dirty="0">
                <a:latin typeface="Segoe UI" panose="020B0502040204020203" pitchFamily="34" charset="0"/>
                <a:cs typeface="Segoe UI" panose="020B0502040204020203" pitchFamily="34" charset="0"/>
              </a:rPr>
              <a:t>We have fellowship when</a:t>
            </a:r>
            <a:br>
              <a:rPr lang="en-US" sz="3200" b="1" dirty="0">
                <a:latin typeface="Segoe UI" panose="020B0502040204020203" pitchFamily="34" charset="0"/>
                <a:cs typeface="Segoe UI" panose="020B0502040204020203" pitchFamily="34" charset="0"/>
              </a:rPr>
            </a:br>
            <a:r>
              <a:rPr lang="en-US" sz="3200" b="1" dirty="0">
                <a:latin typeface="Segoe UI" panose="020B0502040204020203" pitchFamily="34" charset="0"/>
                <a:cs typeface="Segoe UI" panose="020B0502040204020203" pitchFamily="34" charset="0"/>
              </a:rPr>
              <a:t>walking in the light</a:t>
            </a:r>
          </a:p>
          <a:p>
            <a:pPr lvl="1">
              <a:lnSpc>
                <a:spcPct val="110000"/>
              </a:lnSpc>
            </a:pPr>
            <a:r>
              <a:rPr lang="en-US" sz="3000" dirty="0">
                <a:solidFill>
                  <a:schemeClr val="accent2">
                    <a:lumMod val="75000"/>
                  </a:schemeClr>
                </a:solidFill>
                <a:latin typeface="Segoe UI Semibold" panose="020B0702040204020203" pitchFamily="34" charset="0"/>
                <a:cs typeface="Segoe UI Semibold" panose="020B0702040204020203" pitchFamily="34" charset="0"/>
              </a:rPr>
              <a:t>1 John 1:7</a:t>
            </a:r>
          </a:p>
          <a:p>
            <a:pPr>
              <a:lnSpc>
                <a:spcPct val="110000"/>
              </a:lnSpc>
            </a:pPr>
            <a:r>
              <a:rPr lang="en-US" sz="3200" b="1" dirty="0">
                <a:latin typeface="Segoe UI" panose="020B0502040204020203" pitchFamily="34" charset="0"/>
                <a:cs typeface="Segoe UI" panose="020B0502040204020203" pitchFamily="34" charset="0"/>
              </a:rPr>
              <a:t>Blood of Jesus cleanses us</a:t>
            </a:r>
          </a:p>
          <a:p>
            <a:pPr lvl="1">
              <a:lnSpc>
                <a:spcPct val="110000"/>
              </a:lnSpc>
            </a:pPr>
            <a:r>
              <a:rPr lang="en-US" sz="3000" dirty="0">
                <a:solidFill>
                  <a:schemeClr val="accent2">
                    <a:lumMod val="75000"/>
                  </a:schemeClr>
                </a:solidFill>
                <a:latin typeface="Segoe UI Semibold" panose="020B0702040204020203" pitchFamily="34" charset="0"/>
                <a:cs typeface="Segoe UI Semibold" panose="020B0702040204020203" pitchFamily="34" charset="0"/>
              </a:rPr>
              <a:t>Isaiah 1:18</a:t>
            </a:r>
          </a:p>
          <a:p>
            <a:pPr lvl="1">
              <a:lnSpc>
                <a:spcPct val="110000"/>
              </a:lnSpc>
            </a:pPr>
            <a:r>
              <a:rPr lang="en-US" sz="3000" dirty="0">
                <a:solidFill>
                  <a:schemeClr val="accent2">
                    <a:lumMod val="75000"/>
                  </a:schemeClr>
                </a:solidFill>
                <a:latin typeface="Segoe UI Semibold" panose="020B0702040204020203" pitchFamily="34" charset="0"/>
                <a:cs typeface="Segoe UI Semibold" panose="020B0702040204020203" pitchFamily="34" charset="0"/>
              </a:rPr>
              <a:t>Hebrews 9:13-14</a:t>
            </a:r>
          </a:p>
        </p:txBody>
      </p:sp>
      <p:sp>
        <p:nvSpPr>
          <p:cNvPr id="5" name="TextBox 4">
            <a:extLst>
              <a:ext uri="{FF2B5EF4-FFF2-40B4-BE49-F238E27FC236}">
                <a16:creationId xmlns:a16="http://schemas.microsoft.com/office/drawing/2014/main" id="{6A08739F-E0BB-43EB-9477-015F45A33774}"/>
              </a:ext>
            </a:extLst>
          </p:cNvPr>
          <p:cNvSpPr txBox="1"/>
          <p:nvPr/>
        </p:nvSpPr>
        <p:spPr>
          <a:xfrm>
            <a:off x="0" y="6555545"/>
            <a:ext cx="12192000" cy="307777"/>
          </a:xfrm>
          <a:prstGeom prst="rect">
            <a:avLst/>
          </a:prstGeom>
          <a:solidFill>
            <a:schemeClr val="tx1"/>
          </a:solidFill>
        </p:spPr>
        <p:txBody>
          <a:bodyPr wrap="square" rtlCol="0">
            <a:spAutoFit/>
          </a:bodyPr>
          <a:lstStyle/>
          <a:p>
            <a:r>
              <a:rPr lang="en-US" sz="1400" dirty="0">
                <a:solidFill>
                  <a:schemeClr val="bg1"/>
                </a:solidFill>
                <a:latin typeface="Segoe UI" panose="020B0502040204020203" pitchFamily="34" charset="0"/>
              </a:rPr>
              <a:t>Richard Thetford									                 www.thetfordcountry.com</a:t>
            </a:r>
          </a:p>
        </p:txBody>
      </p:sp>
      <p:sp>
        <p:nvSpPr>
          <p:cNvPr id="6" name="Rectangle 5">
            <a:extLst>
              <a:ext uri="{FF2B5EF4-FFF2-40B4-BE49-F238E27FC236}">
                <a16:creationId xmlns:a16="http://schemas.microsoft.com/office/drawing/2014/main" id="{2CAE4B8D-8C78-4431-A4D5-D5C569C27C14}"/>
              </a:ext>
            </a:extLst>
          </p:cNvPr>
          <p:cNvSpPr/>
          <p:nvPr/>
        </p:nvSpPr>
        <p:spPr>
          <a:xfrm>
            <a:off x="0" y="0"/>
            <a:ext cx="12192000" cy="139959"/>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2">
                  <a:lumMod val="60000"/>
                  <a:lumOff val="40000"/>
                </a:schemeClr>
              </a:solidFill>
            </a:endParaRPr>
          </a:p>
        </p:txBody>
      </p:sp>
      <p:sp>
        <p:nvSpPr>
          <p:cNvPr id="8" name="Rectangle 7">
            <a:extLst>
              <a:ext uri="{FF2B5EF4-FFF2-40B4-BE49-F238E27FC236}">
                <a16:creationId xmlns:a16="http://schemas.microsoft.com/office/drawing/2014/main" id="{4D10F129-8DA9-455B-9163-67F7697D55C0}"/>
              </a:ext>
            </a:extLst>
          </p:cNvPr>
          <p:cNvSpPr/>
          <p:nvPr/>
        </p:nvSpPr>
        <p:spPr>
          <a:xfrm>
            <a:off x="0" y="6415586"/>
            <a:ext cx="12192000" cy="139959"/>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2">
                  <a:lumMod val="60000"/>
                  <a:lumOff val="40000"/>
                </a:schemeClr>
              </a:solidFill>
            </a:endParaRPr>
          </a:p>
        </p:txBody>
      </p:sp>
      <p:sp>
        <p:nvSpPr>
          <p:cNvPr id="9" name="Rectangle 8">
            <a:extLst>
              <a:ext uri="{FF2B5EF4-FFF2-40B4-BE49-F238E27FC236}">
                <a16:creationId xmlns:a16="http://schemas.microsoft.com/office/drawing/2014/main" id="{B90F4D36-9C45-4E2D-8073-67AE543F6990}"/>
              </a:ext>
            </a:extLst>
          </p:cNvPr>
          <p:cNvSpPr/>
          <p:nvPr/>
        </p:nvSpPr>
        <p:spPr>
          <a:xfrm>
            <a:off x="0" y="0"/>
            <a:ext cx="158620" cy="6415586"/>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956C4AD2-5FCD-43AE-ABAE-2BA5E72BB004}"/>
              </a:ext>
            </a:extLst>
          </p:cNvPr>
          <p:cNvSpPr/>
          <p:nvPr/>
        </p:nvSpPr>
        <p:spPr>
          <a:xfrm>
            <a:off x="12030270" y="57473"/>
            <a:ext cx="158620" cy="6415586"/>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A picture containing text, grass, outdoor, field&#10;&#10;Description automatically generated">
            <a:extLst>
              <a:ext uri="{FF2B5EF4-FFF2-40B4-BE49-F238E27FC236}">
                <a16:creationId xmlns:a16="http://schemas.microsoft.com/office/drawing/2014/main" id="{CB253502-9E26-423C-8056-E3A54568D2C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97755" y="1404733"/>
            <a:ext cx="4180114" cy="4874769"/>
          </a:xfrm>
          <a:prstGeom prst="rect">
            <a:avLst/>
          </a:prstGeom>
        </p:spPr>
      </p:pic>
    </p:spTree>
    <p:extLst>
      <p:ext uri="{BB962C8B-B14F-4D97-AF65-F5344CB8AC3E}">
        <p14:creationId xmlns:p14="http://schemas.microsoft.com/office/powerpoint/2010/main" val="391881462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9" dur="500"/>
                                        <p:tgtEl>
                                          <p:spTgt spid="3">
                                            <p:txEl>
                                              <p:pRg st="2" end="2"/>
                                            </p:txEl>
                                          </p:spTgt>
                                        </p:tgtEl>
                                      </p:cBhvr>
                                    </p:animEffect>
                                  </p:childTnLst>
                                </p:cTn>
                              </p:par>
                            </p:childTnLst>
                          </p:cTn>
                        </p:par>
                        <p:par>
                          <p:cTn id="10" fill="hold">
                            <p:stCondLst>
                              <p:cond delay="500"/>
                            </p:stCondLst>
                            <p:childTnLst>
                              <p:par>
                                <p:cTn id="11" presetID="53" presetClass="entr" presetSubtype="16" fill="hold" nodeType="after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p:cTn id="13"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15" dur="500"/>
                                        <p:tgtEl>
                                          <p:spTgt spid="3">
                                            <p:txEl>
                                              <p:pRg st="3" end="3"/>
                                            </p:txEl>
                                          </p:spTgt>
                                        </p:tgtEl>
                                      </p:cBhvr>
                                    </p:animEffect>
                                  </p:childTnLst>
                                </p:cTn>
                              </p:par>
                            </p:childTnLst>
                          </p:cTn>
                        </p:par>
                        <p:par>
                          <p:cTn id="16" fill="hold">
                            <p:stCondLst>
                              <p:cond delay="1000"/>
                            </p:stCondLst>
                            <p:childTnLst>
                              <p:par>
                                <p:cTn id="17" presetID="53" presetClass="entr" presetSubtype="16" fill="hold" nodeType="after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p:cTn id="19"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1"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1979CD-661D-42E7-97CA-EB6304678EE4}"/>
              </a:ext>
            </a:extLst>
          </p:cNvPr>
          <p:cNvSpPr>
            <a:spLocks noGrp="1"/>
          </p:cNvSpPr>
          <p:nvPr>
            <p:ph type="title"/>
          </p:nvPr>
        </p:nvSpPr>
        <p:spPr>
          <a:xfrm>
            <a:off x="287693" y="259733"/>
            <a:ext cx="11590176" cy="1009651"/>
          </a:xfrm>
          <a:solidFill>
            <a:schemeClr val="accent2"/>
          </a:solidFill>
        </p:spPr>
        <p:txBody>
          <a:bodyPr>
            <a:normAutofit/>
          </a:bodyPr>
          <a:lstStyle/>
          <a:p>
            <a:r>
              <a:rPr lang="en-US" b="1" dirty="0">
                <a:solidFill>
                  <a:schemeClr val="bg1"/>
                </a:solidFill>
                <a:effectLst>
                  <a:outerShdw blurRad="38100" dist="38100" dir="2700000" algn="tl">
                    <a:srgbClr val="000000">
                      <a:alpha val="43137"/>
                    </a:srgbClr>
                  </a:outerShdw>
                </a:effectLst>
                <a:latin typeface="Segoe UI" panose="020B0502040204020203" pitchFamily="34" charset="0"/>
              </a:rPr>
              <a:t>Straddling Between Light and Darkness?</a:t>
            </a:r>
          </a:p>
        </p:txBody>
      </p:sp>
      <p:sp>
        <p:nvSpPr>
          <p:cNvPr id="3" name="Content Placeholder 2">
            <a:extLst>
              <a:ext uri="{FF2B5EF4-FFF2-40B4-BE49-F238E27FC236}">
                <a16:creationId xmlns:a16="http://schemas.microsoft.com/office/drawing/2014/main" id="{9D625149-0E0E-4972-B649-81467AEF696A}"/>
              </a:ext>
            </a:extLst>
          </p:cNvPr>
          <p:cNvSpPr>
            <a:spLocks noGrp="1"/>
          </p:cNvSpPr>
          <p:nvPr>
            <p:ph idx="1"/>
          </p:nvPr>
        </p:nvSpPr>
        <p:spPr>
          <a:xfrm>
            <a:off x="311021" y="1443490"/>
            <a:ext cx="11566848" cy="4836012"/>
          </a:xfrm>
        </p:spPr>
        <p:txBody>
          <a:bodyPr>
            <a:normAutofit/>
          </a:bodyPr>
          <a:lstStyle/>
          <a:p>
            <a:pPr>
              <a:lnSpc>
                <a:spcPct val="110000"/>
              </a:lnSpc>
            </a:pPr>
            <a:r>
              <a:rPr lang="en-US" sz="3200" b="1" dirty="0">
                <a:latin typeface="Segoe UI" panose="020B0502040204020203" pitchFamily="34" charset="0"/>
              </a:rPr>
              <a:t>No in-between state</a:t>
            </a:r>
          </a:p>
          <a:p>
            <a:pPr lvl="1">
              <a:lnSpc>
                <a:spcPct val="110000"/>
              </a:lnSpc>
            </a:pPr>
            <a:r>
              <a:rPr lang="en-US" sz="3000" dirty="0">
                <a:solidFill>
                  <a:schemeClr val="accent2">
                    <a:lumMod val="75000"/>
                  </a:schemeClr>
                </a:solidFill>
                <a:latin typeface="Segoe UI Semibold" panose="020B0702040204020203" pitchFamily="34" charset="0"/>
              </a:rPr>
              <a:t>Luke 11:23</a:t>
            </a:r>
          </a:p>
          <a:p>
            <a:pPr>
              <a:lnSpc>
                <a:spcPct val="110000"/>
              </a:lnSpc>
            </a:pPr>
            <a:r>
              <a:rPr lang="en-US" sz="3200" b="1" dirty="0">
                <a:latin typeface="Segoe UI" panose="020B0502040204020203" pitchFamily="34" charset="0"/>
              </a:rPr>
              <a:t>Some live close to darkness</a:t>
            </a:r>
          </a:p>
          <a:p>
            <a:pPr lvl="1">
              <a:lnSpc>
                <a:spcPct val="110000"/>
              </a:lnSpc>
            </a:pPr>
            <a:r>
              <a:rPr lang="en-US" sz="3000" dirty="0">
                <a:solidFill>
                  <a:schemeClr val="accent2">
                    <a:lumMod val="75000"/>
                  </a:schemeClr>
                </a:solidFill>
                <a:latin typeface="Segoe UI Semibold" panose="020B0702040204020203" pitchFamily="34" charset="0"/>
              </a:rPr>
              <a:t>Romans 13:13-14</a:t>
            </a:r>
          </a:p>
          <a:p>
            <a:pPr lvl="1">
              <a:lnSpc>
                <a:spcPct val="110000"/>
              </a:lnSpc>
            </a:pPr>
            <a:r>
              <a:rPr lang="en-US" sz="3000" dirty="0">
                <a:solidFill>
                  <a:schemeClr val="accent2">
                    <a:lumMod val="75000"/>
                  </a:schemeClr>
                </a:solidFill>
                <a:latin typeface="Segoe UI Semibold" panose="020B0702040204020203" pitchFamily="34" charset="0"/>
              </a:rPr>
              <a:t>Ephesians 5:8-12</a:t>
            </a:r>
          </a:p>
          <a:p>
            <a:pPr>
              <a:lnSpc>
                <a:spcPct val="110000"/>
              </a:lnSpc>
            </a:pPr>
            <a:r>
              <a:rPr lang="en-US" sz="3200" b="1" dirty="0">
                <a:latin typeface="Segoe UI" panose="020B0502040204020203" pitchFamily="34" charset="0"/>
              </a:rPr>
              <a:t>Some have difficulty knowing</a:t>
            </a:r>
          </a:p>
          <a:p>
            <a:pPr lvl="1">
              <a:lnSpc>
                <a:spcPct val="110000"/>
              </a:lnSpc>
            </a:pPr>
            <a:r>
              <a:rPr lang="en-US" sz="3000" dirty="0">
                <a:solidFill>
                  <a:schemeClr val="accent2">
                    <a:lumMod val="75000"/>
                  </a:schemeClr>
                </a:solidFill>
                <a:latin typeface="Segoe UI Semibold" panose="020B0702040204020203" pitchFamily="34" charset="0"/>
              </a:rPr>
              <a:t>Titus 1:15</a:t>
            </a:r>
          </a:p>
          <a:p>
            <a:pPr lvl="1">
              <a:lnSpc>
                <a:spcPct val="110000"/>
              </a:lnSpc>
            </a:pPr>
            <a:r>
              <a:rPr lang="en-US" sz="3000" dirty="0">
                <a:solidFill>
                  <a:schemeClr val="accent2">
                    <a:lumMod val="75000"/>
                  </a:schemeClr>
                </a:solidFill>
                <a:latin typeface="Segoe UI Semibold" panose="020B0702040204020203" pitchFamily="34" charset="0"/>
              </a:rPr>
              <a:t>1 Timothy 4:1-2</a:t>
            </a:r>
          </a:p>
        </p:txBody>
      </p:sp>
      <p:sp>
        <p:nvSpPr>
          <p:cNvPr id="5" name="TextBox 4">
            <a:extLst>
              <a:ext uri="{FF2B5EF4-FFF2-40B4-BE49-F238E27FC236}">
                <a16:creationId xmlns:a16="http://schemas.microsoft.com/office/drawing/2014/main" id="{6A08739F-E0BB-43EB-9477-015F45A33774}"/>
              </a:ext>
            </a:extLst>
          </p:cNvPr>
          <p:cNvSpPr txBox="1"/>
          <p:nvPr/>
        </p:nvSpPr>
        <p:spPr>
          <a:xfrm>
            <a:off x="0" y="6555545"/>
            <a:ext cx="12192000" cy="307777"/>
          </a:xfrm>
          <a:prstGeom prst="rect">
            <a:avLst/>
          </a:prstGeom>
          <a:solidFill>
            <a:schemeClr val="tx1"/>
          </a:solidFill>
        </p:spPr>
        <p:txBody>
          <a:bodyPr wrap="square" rtlCol="0">
            <a:spAutoFit/>
          </a:bodyPr>
          <a:lstStyle/>
          <a:p>
            <a:r>
              <a:rPr lang="en-US" sz="1400" dirty="0">
                <a:solidFill>
                  <a:schemeClr val="bg1"/>
                </a:solidFill>
                <a:latin typeface="Segoe UI" panose="020B0502040204020203" pitchFamily="34" charset="0"/>
              </a:rPr>
              <a:t>Richard Thetford									                 www.thetfordcountry.com</a:t>
            </a:r>
          </a:p>
        </p:txBody>
      </p:sp>
      <p:sp>
        <p:nvSpPr>
          <p:cNvPr id="6" name="Rectangle 5">
            <a:extLst>
              <a:ext uri="{FF2B5EF4-FFF2-40B4-BE49-F238E27FC236}">
                <a16:creationId xmlns:a16="http://schemas.microsoft.com/office/drawing/2014/main" id="{2CAE4B8D-8C78-4431-A4D5-D5C569C27C14}"/>
              </a:ext>
            </a:extLst>
          </p:cNvPr>
          <p:cNvSpPr/>
          <p:nvPr/>
        </p:nvSpPr>
        <p:spPr>
          <a:xfrm>
            <a:off x="0" y="0"/>
            <a:ext cx="12192000" cy="139959"/>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2">
                  <a:lumMod val="60000"/>
                  <a:lumOff val="40000"/>
                </a:schemeClr>
              </a:solidFill>
            </a:endParaRPr>
          </a:p>
        </p:txBody>
      </p:sp>
      <p:sp>
        <p:nvSpPr>
          <p:cNvPr id="8" name="Rectangle 7">
            <a:extLst>
              <a:ext uri="{FF2B5EF4-FFF2-40B4-BE49-F238E27FC236}">
                <a16:creationId xmlns:a16="http://schemas.microsoft.com/office/drawing/2014/main" id="{4D10F129-8DA9-455B-9163-67F7697D55C0}"/>
              </a:ext>
            </a:extLst>
          </p:cNvPr>
          <p:cNvSpPr/>
          <p:nvPr/>
        </p:nvSpPr>
        <p:spPr>
          <a:xfrm>
            <a:off x="0" y="6415586"/>
            <a:ext cx="12192000" cy="139959"/>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2">
                  <a:lumMod val="60000"/>
                  <a:lumOff val="40000"/>
                </a:schemeClr>
              </a:solidFill>
            </a:endParaRPr>
          </a:p>
        </p:txBody>
      </p:sp>
      <p:sp>
        <p:nvSpPr>
          <p:cNvPr id="9" name="Rectangle 8">
            <a:extLst>
              <a:ext uri="{FF2B5EF4-FFF2-40B4-BE49-F238E27FC236}">
                <a16:creationId xmlns:a16="http://schemas.microsoft.com/office/drawing/2014/main" id="{B90F4D36-9C45-4E2D-8073-67AE543F6990}"/>
              </a:ext>
            </a:extLst>
          </p:cNvPr>
          <p:cNvSpPr/>
          <p:nvPr/>
        </p:nvSpPr>
        <p:spPr>
          <a:xfrm>
            <a:off x="0" y="0"/>
            <a:ext cx="158620" cy="6415586"/>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956C4AD2-5FCD-43AE-ABAE-2BA5E72BB004}"/>
              </a:ext>
            </a:extLst>
          </p:cNvPr>
          <p:cNvSpPr/>
          <p:nvPr/>
        </p:nvSpPr>
        <p:spPr>
          <a:xfrm>
            <a:off x="12030270" y="57473"/>
            <a:ext cx="158620" cy="6415586"/>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A picture containing text&#10;&#10;Description automatically generated">
            <a:extLst>
              <a:ext uri="{FF2B5EF4-FFF2-40B4-BE49-F238E27FC236}">
                <a16:creationId xmlns:a16="http://schemas.microsoft.com/office/drawing/2014/main" id="{797B9225-2F26-4661-B763-28E4E0CB00D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03437" y="1405468"/>
            <a:ext cx="5374432" cy="4874034"/>
          </a:xfrm>
          <a:prstGeom prst="rect">
            <a:avLst/>
          </a:prstGeom>
        </p:spPr>
      </p:pic>
    </p:spTree>
    <p:extLst>
      <p:ext uri="{BB962C8B-B14F-4D97-AF65-F5344CB8AC3E}">
        <p14:creationId xmlns:p14="http://schemas.microsoft.com/office/powerpoint/2010/main" val="6251795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9" dur="500"/>
                                        <p:tgtEl>
                                          <p:spTgt spid="3">
                                            <p:txEl>
                                              <p:pRg st="2" end="2"/>
                                            </p:txEl>
                                          </p:spTgt>
                                        </p:tgtEl>
                                      </p:cBhvr>
                                    </p:animEffect>
                                  </p:childTnLst>
                                </p:cTn>
                              </p:par>
                            </p:childTnLst>
                          </p:cTn>
                        </p:par>
                        <p:par>
                          <p:cTn id="10" fill="hold">
                            <p:stCondLst>
                              <p:cond delay="500"/>
                            </p:stCondLst>
                            <p:childTnLst>
                              <p:par>
                                <p:cTn id="11" presetID="53" presetClass="entr" presetSubtype="16" fill="hold" nodeType="after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p:cTn id="13"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15" dur="500"/>
                                        <p:tgtEl>
                                          <p:spTgt spid="3">
                                            <p:txEl>
                                              <p:pRg st="3" end="3"/>
                                            </p:txEl>
                                          </p:spTgt>
                                        </p:tgtEl>
                                      </p:cBhvr>
                                    </p:animEffect>
                                  </p:childTnLst>
                                </p:cTn>
                              </p:par>
                            </p:childTnLst>
                          </p:cTn>
                        </p:par>
                        <p:par>
                          <p:cTn id="16" fill="hold">
                            <p:stCondLst>
                              <p:cond delay="1000"/>
                            </p:stCondLst>
                            <p:childTnLst>
                              <p:par>
                                <p:cTn id="17" presetID="53" presetClass="entr" presetSubtype="16" fill="hold" nodeType="after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p:cTn id="19"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1" dur="500"/>
                                        <p:tgtEl>
                                          <p:spTgt spid="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 calcmode="lin" valueType="num">
                                      <p:cBhvr>
                                        <p:cTn id="26"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28" dur="500"/>
                                        <p:tgtEl>
                                          <p:spTgt spid="3">
                                            <p:txEl>
                                              <p:pRg st="5" end="5"/>
                                            </p:txEl>
                                          </p:spTgt>
                                        </p:tgtEl>
                                      </p:cBhvr>
                                    </p:animEffect>
                                  </p:childTnLst>
                                </p:cTn>
                              </p:par>
                            </p:childTnLst>
                          </p:cTn>
                        </p:par>
                        <p:par>
                          <p:cTn id="29" fill="hold">
                            <p:stCondLst>
                              <p:cond delay="500"/>
                            </p:stCondLst>
                            <p:childTnLst>
                              <p:par>
                                <p:cTn id="30" presetID="53" presetClass="entr" presetSubtype="16" fill="hold" nodeType="after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 calcmode="lin" valueType="num">
                                      <p:cBhvr>
                                        <p:cTn id="32"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3"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34" dur="500"/>
                                        <p:tgtEl>
                                          <p:spTgt spid="3">
                                            <p:txEl>
                                              <p:pRg st="6" end="6"/>
                                            </p:txEl>
                                          </p:spTgt>
                                        </p:tgtEl>
                                      </p:cBhvr>
                                    </p:animEffect>
                                  </p:childTnLst>
                                </p:cTn>
                              </p:par>
                            </p:childTnLst>
                          </p:cTn>
                        </p:par>
                        <p:par>
                          <p:cTn id="35" fill="hold">
                            <p:stCondLst>
                              <p:cond delay="1000"/>
                            </p:stCondLst>
                            <p:childTnLst>
                              <p:par>
                                <p:cTn id="36" presetID="53" presetClass="entr" presetSubtype="16" fill="hold" nodeType="afterEffect">
                                  <p:stCondLst>
                                    <p:cond delay="0"/>
                                  </p:stCondLst>
                                  <p:childTnLst>
                                    <p:set>
                                      <p:cBhvr>
                                        <p:cTn id="37" dur="1" fill="hold">
                                          <p:stCondLst>
                                            <p:cond delay="0"/>
                                          </p:stCondLst>
                                        </p:cTn>
                                        <p:tgtEl>
                                          <p:spTgt spid="3">
                                            <p:txEl>
                                              <p:pRg st="7" end="7"/>
                                            </p:txEl>
                                          </p:spTgt>
                                        </p:tgtEl>
                                        <p:attrNameLst>
                                          <p:attrName>style.visibility</p:attrName>
                                        </p:attrNameLst>
                                      </p:cBhvr>
                                      <p:to>
                                        <p:strVal val="visible"/>
                                      </p:to>
                                    </p:set>
                                    <p:anim calcmode="lin" valueType="num">
                                      <p:cBhvr>
                                        <p:cTn id="38"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39"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40"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1979CD-661D-42E7-97CA-EB6304678EE4}"/>
              </a:ext>
            </a:extLst>
          </p:cNvPr>
          <p:cNvSpPr>
            <a:spLocks noGrp="1"/>
          </p:cNvSpPr>
          <p:nvPr>
            <p:ph type="title"/>
          </p:nvPr>
        </p:nvSpPr>
        <p:spPr>
          <a:xfrm>
            <a:off x="287693" y="259733"/>
            <a:ext cx="11590176" cy="1009651"/>
          </a:xfrm>
          <a:solidFill>
            <a:schemeClr val="accent2"/>
          </a:solidFill>
        </p:spPr>
        <p:txBody>
          <a:bodyPr>
            <a:normAutofit/>
          </a:bodyPr>
          <a:lstStyle/>
          <a:p>
            <a:r>
              <a:rPr lang="en-US" b="1" dirty="0">
                <a:solidFill>
                  <a:schemeClr val="bg1"/>
                </a:solidFill>
                <a:effectLst>
                  <a:outerShdw blurRad="38100" dist="38100" dir="2700000" algn="tl">
                    <a:srgbClr val="000000">
                      <a:alpha val="43137"/>
                    </a:srgbClr>
                  </a:outerShdw>
                </a:effectLst>
                <a:latin typeface="Segoe UI" panose="020B0502040204020203" pitchFamily="34" charset="0"/>
              </a:rPr>
              <a:t>Are We Lost in the Darkness?</a:t>
            </a:r>
          </a:p>
        </p:txBody>
      </p:sp>
      <p:sp>
        <p:nvSpPr>
          <p:cNvPr id="3" name="Content Placeholder 2">
            <a:extLst>
              <a:ext uri="{FF2B5EF4-FFF2-40B4-BE49-F238E27FC236}">
                <a16:creationId xmlns:a16="http://schemas.microsoft.com/office/drawing/2014/main" id="{9D625149-0E0E-4972-B649-81467AEF696A}"/>
              </a:ext>
            </a:extLst>
          </p:cNvPr>
          <p:cNvSpPr>
            <a:spLocks noGrp="1"/>
          </p:cNvSpPr>
          <p:nvPr>
            <p:ph idx="1"/>
          </p:nvPr>
        </p:nvSpPr>
        <p:spPr>
          <a:xfrm>
            <a:off x="311021" y="1443490"/>
            <a:ext cx="11566848" cy="4972096"/>
          </a:xfrm>
        </p:spPr>
        <p:txBody>
          <a:bodyPr>
            <a:normAutofit/>
          </a:bodyPr>
          <a:lstStyle/>
          <a:p>
            <a:pPr>
              <a:lnSpc>
                <a:spcPct val="110000"/>
              </a:lnSpc>
            </a:pPr>
            <a:r>
              <a:rPr lang="en-US" sz="3200" b="1" dirty="0">
                <a:latin typeface="Segoe UI" panose="020B0502040204020203" pitchFamily="34" charset="0"/>
              </a:rPr>
              <a:t>A bad and scary thing</a:t>
            </a:r>
            <a:endParaRPr lang="en-US" sz="3000" dirty="0">
              <a:solidFill>
                <a:schemeClr val="accent2">
                  <a:lumMod val="75000"/>
                </a:schemeClr>
              </a:solidFill>
              <a:latin typeface="Segoe UI Semibold" panose="020B0702040204020203" pitchFamily="34" charset="0"/>
            </a:endParaRPr>
          </a:p>
          <a:p>
            <a:pPr>
              <a:lnSpc>
                <a:spcPct val="110000"/>
              </a:lnSpc>
            </a:pPr>
            <a:r>
              <a:rPr lang="en-US" sz="3200" b="1" dirty="0">
                <a:latin typeface="Segoe UI" panose="020B0502040204020203" pitchFamily="34" charset="0"/>
              </a:rPr>
              <a:t>Blindness is the result</a:t>
            </a:r>
          </a:p>
          <a:p>
            <a:pPr>
              <a:lnSpc>
                <a:spcPct val="110000"/>
              </a:lnSpc>
            </a:pPr>
            <a:r>
              <a:rPr lang="en-US" sz="3200" b="1" dirty="0">
                <a:latin typeface="Segoe UI" panose="020B0502040204020203" pitchFamily="34" charset="0"/>
              </a:rPr>
              <a:t>Some think they are in the light</a:t>
            </a:r>
          </a:p>
          <a:p>
            <a:pPr lvl="1">
              <a:lnSpc>
                <a:spcPct val="110000"/>
              </a:lnSpc>
            </a:pPr>
            <a:r>
              <a:rPr lang="en-US" sz="3000" dirty="0">
                <a:solidFill>
                  <a:schemeClr val="accent2">
                    <a:lumMod val="75000"/>
                  </a:schemeClr>
                </a:solidFill>
                <a:latin typeface="Segoe UI Semibold" panose="020B0702040204020203" pitchFamily="34" charset="0"/>
              </a:rPr>
              <a:t>1 John 1:6, 8</a:t>
            </a:r>
          </a:p>
          <a:p>
            <a:pPr>
              <a:lnSpc>
                <a:spcPct val="110000"/>
              </a:lnSpc>
            </a:pPr>
            <a:r>
              <a:rPr lang="en-US" sz="3200" b="1" dirty="0">
                <a:latin typeface="Segoe UI" panose="020B0502040204020203" pitchFamily="34" charset="0"/>
              </a:rPr>
              <a:t>If we hate – we are in darkness</a:t>
            </a:r>
          </a:p>
          <a:p>
            <a:pPr lvl="1">
              <a:lnSpc>
                <a:spcPct val="110000"/>
              </a:lnSpc>
            </a:pPr>
            <a:r>
              <a:rPr lang="en-US" sz="3000" dirty="0">
                <a:solidFill>
                  <a:schemeClr val="accent2">
                    <a:lumMod val="75000"/>
                  </a:schemeClr>
                </a:solidFill>
                <a:latin typeface="Segoe UI Semibold" panose="020B0702040204020203" pitchFamily="34" charset="0"/>
              </a:rPr>
              <a:t>1 John 2:9-11</a:t>
            </a:r>
          </a:p>
          <a:p>
            <a:pPr>
              <a:lnSpc>
                <a:spcPct val="110000"/>
              </a:lnSpc>
            </a:pPr>
            <a:r>
              <a:rPr lang="en-US" sz="3200" b="1" dirty="0">
                <a:latin typeface="Segoe UI" panose="020B0502040204020203" pitchFamily="34" charset="0"/>
              </a:rPr>
              <a:t>Let someone show us the way</a:t>
            </a:r>
          </a:p>
          <a:p>
            <a:pPr lvl="1">
              <a:lnSpc>
                <a:spcPct val="110000"/>
              </a:lnSpc>
            </a:pPr>
            <a:r>
              <a:rPr lang="en-US" sz="2800" dirty="0">
                <a:solidFill>
                  <a:schemeClr val="accent2">
                    <a:lumMod val="75000"/>
                  </a:schemeClr>
                </a:solidFill>
                <a:latin typeface="Segoe UI Semibold" panose="020B0702040204020203" pitchFamily="34" charset="0"/>
              </a:rPr>
              <a:t>Matthew 18:12-14</a:t>
            </a:r>
          </a:p>
        </p:txBody>
      </p:sp>
      <p:sp>
        <p:nvSpPr>
          <p:cNvPr id="5" name="TextBox 4">
            <a:extLst>
              <a:ext uri="{FF2B5EF4-FFF2-40B4-BE49-F238E27FC236}">
                <a16:creationId xmlns:a16="http://schemas.microsoft.com/office/drawing/2014/main" id="{6A08739F-E0BB-43EB-9477-015F45A33774}"/>
              </a:ext>
            </a:extLst>
          </p:cNvPr>
          <p:cNvSpPr txBox="1"/>
          <p:nvPr/>
        </p:nvSpPr>
        <p:spPr>
          <a:xfrm>
            <a:off x="0" y="6555545"/>
            <a:ext cx="12192000" cy="307777"/>
          </a:xfrm>
          <a:prstGeom prst="rect">
            <a:avLst/>
          </a:prstGeom>
          <a:solidFill>
            <a:schemeClr val="tx1"/>
          </a:solidFill>
        </p:spPr>
        <p:txBody>
          <a:bodyPr wrap="square" rtlCol="0">
            <a:spAutoFit/>
          </a:bodyPr>
          <a:lstStyle/>
          <a:p>
            <a:r>
              <a:rPr lang="en-US" sz="1400" dirty="0">
                <a:solidFill>
                  <a:schemeClr val="bg1"/>
                </a:solidFill>
                <a:latin typeface="Segoe UI" panose="020B0502040204020203" pitchFamily="34" charset="0"/>
              </a:rPr>
              <a:t>Richard Thetford									                 www.thetfordcountry.com</a:t>
            </a:r>
          </a:p>
        </p:txBody>
      </p:sp>
      <p:sp>
        <p:nvSpPr>
          <p:cNvPr id="6" name="Rectangle 5">
            <a:extLst>
              <a:ext uri="{FF2B5EF4-FFF2-40B4-BE49-F238E27FC236}">
                <a16:creationId xmlns:a16="http://schemas.microsoft.com/office/drawing/2014/main" id="{2CAE4B8D-8C78-4431-A4D5-D5C569C27C14}"/>
              </a:ext>
            </a:extLst>
          </p:cNvPr>
          <p:cNvSpPr/>
          <p:nvPr/>
        </p:nvSpPr>
        <p:spPr>
          <a:xfrm>
            <a:off x="0" y="0"/>
            <a:ext cx="12192000" cy="139959"/>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2">
                  <a:lumMod val="60000"/>
                  <a:lumOff val="40000"/>
                </a:schemeClr>
              </a:solidFill>
            </a:endParaRPr>
          </a:p>
        </p:txBody>
      </p:sp>
      <p:sp>
        <p:nvSpPr>
          <p:cNvPr id="8" name="Rectangle 7">
            <a:extLst>
              <a:ext uri="{FF2B5EF4-FFF2-40B4-BE49-F238E27FC236}">
                <a16:creationId xmlns:a16="http://schemas.microsoft.com/office/drawing/2014/main" id="{4D10F129-8DA9-455B-9163-67F7697D55C0}"/>
              </a:ext>
            </a:extLst>
          </p:cNvPr>
          <p:cNvSpPr/>
          <p:nvPr/>
        </p:nvSpPr>
        <p:spPr>
          <a:xfrm>
            <a:off x="0" y="6415586"/>
            <a:ext cx="12192000" cy="139959"/>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2">
                  <a:lumMod val="60000"/>
                  <a:lumOff val="40000"/>
                </a:schemeClr>
              </a:solidFill>
            </a:endParaRPr>
          </a:p>
        </p:txBody>
      </p:sp>
      <p:sp>
        <p:nvSpPr>
          <p:cNvPr id="9" name="Rectangle 8">
            <a:extLst>
              <a:ext uri="{FF2B5EF4-FFF2-40B4-BE49-F238E27FC236}">
                <a16:creationId xmlns:a16="http://schemas.microsoft.com/office/drawing/2014/main" id="{B90F4D36-9C45-4E2D-8073-67AE543F6990}"/>
              </a:ext>
            </a:extLst>
          </p:cNvPr>
          <p:cNvSpPr/>
          <p:nvPr/>
        </p:nvSpPr>
        <p:spPr>
          <a:xfrm>
            <a:off x="0" y="0"/>
            <a:ext cx="158620" cy="6415586"/>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956C4AD2-5FCD-43AE-ABAE-2BA5E72BB004}"/>
              </a:ext>
            </a:extLst>
          </p:cNvPr>
          <p:cNvSpPr/>
          <p:nvPr/>
        </p:nvSpPr>
        <p:spPr>
          <a:xfrm>
            <a:off x="12030270" y="57473"/>
            <a:ext cx="158620" cy="6415586"/>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7B43268F-599E-4784-8B06-AB87439B938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52318" y="1389158"/>
            <a:ext cx="3825551" cy="4896706"/>
          </a:xfrm>
          <a:prstGeom prst="rect">
            <a:avLst/>
          </a:prstGeom>
        </p:spPr>
      </p:pic>
    </p:spTree>
    <p:extLst>
      <p:ext uri="{BB962C8B-B14F-4D97-AF65-F5344CB8AC3E}">
        <p14:creationId xmlns:p14="http://schemas.microsoft.com/office/powerpoint/2010/main" val="26360273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3">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3">
                                            <p:txEl>
                                              <p:pRg st="2" end="2"/>
                                            </p:txEl>
                                          </p:spTgt>
                                        </p:tgtEl>
                                      </p:cBhvr>
                                    </p:animEffect>
                                  </p:childTnLst>
                                </p:cTn>
                              </p:par>
                            </p:childTnLst>
                          </p:cTn>
                        </p:par>
                        <p:par>
                          <p:cTn id="17" fill="hold">
                            <p:stCondLst>
                              <p:cond delay="500"/>
                            </p:stCondLst>
                            <p:childTnLst>
                              <p:par>
                                <p:cTn id="18" presetID="53" presetClass="entr" presetSubtype="16" fill="hold" nodeType="after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 calcmode="lin" valueType="num">
                                      <p:cBhvr>
                                        <p:cTn id="20"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1"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3" presetClass="entr" presetSubtype="16"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p:cTn id="27"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9" dur="500"/>
                                        <p:tgtEl>
                                          <p:spTgt spid="3">
                                            <p:txEl>
                                              <p:pRg st="4" end="4"/>
                                            </p:txEl>
                                          </p:spTgt>
                                        </p:tgtEl>
                                      </p:cBhvr>
                                    </p:animEffect>
                                  </p:childTnLst>
                                </p:cTn>
                              </p:par>
                            </p:childTnLst>
                          </p:cTn>
                        </p:par>
                        <p:par>
                          <p:cTn id="30" fill="hold">
                            <p:stCondLst>
                              <p:cond delay="500"/>
                            </p:stCondLst>
                            <p:childTnLst>
                              <p:par>
                                <p:cTn id="31" presetID="53" presetClass="entr" presetSubtype="16" fill="hold" nodeType="after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p:cTn id="33"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4"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5" dur="500"/>
                                        <p:tgtEl>
                                          <p:spTgt spid="3">
                                            <p:txEl>
                                              <p:pRg st="5" end="5"/>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53" presetClass="entr" presetSubtype="16" fill="hold" nodeType="clickEffect">
                                  <p:stCondLst>
                                    <p:cond delay="0"/>
                                  </p:stCondLst>
                                  <p:childTnLst>
                                    <p:set>
                                      <p:cBhvr>
                                        <p:cTn id="39" dur="1" fill="hold">
                                          <p:stCondLst>
                                            <p:cond delay="0"/>
                                          </p:stCondLst>
                                        </p:cTn>
                                        <p:tgtEl>
                                          <p:spTgt spid="3">
                                            <p:txEl>
                                              <p:pRg st="6" end="6"/>
                                            </p:txEl>
                                          </p:spTgt>
                                        </p:tgtEl>
                                        <p:attrNameLst>
                                          <p:attrName>style.visibility</p:attrName>
                                        </p:attrNameLst>
                                      </p:cBhvr>
                                      <p:to>
                                        <p:strVal val="visible"/>
                                      </p:to>
                                    </p:set>
                                    <p:anim calcmode="lin" valueType="num">
                                      <p:cBhvr>
                                        <p:cTn id="40"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1"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42" dur="500"/>
                                        <p:tgtEl>
                                          <p:spTgt spid="3">
                                            <p:txEl>
                                              <p:pRg st="6" end="6"/>
                                            </p:txEl>
                                          </p:spTgt>
                                        </p:tgtEl>
                                      </p:cBhvr>
                                    </p:animEffect>
                                  </p:childTnLst>
                                </p:cTn>
                              </p:par>
                            </p:childTnLst>
                          </p:cTn>
                        </p:par>
                        <p:par>
                          <p:cTn id="43" fill="hold">
                            <p:stCondLst>
                              <p:cond delay="500"/>
                            </p:stCondLst>
                            <p:childTnLst>
                              <p:par>
                                <p:cTn id="44" presetID="53" presetClass="entr" presetSubtype="16" fill="hold" nodeType="afterEffect">
                                  <p:stCondLst>
                                    <p:cond delay="0"/>
                                  </p:stCondLst>
                                  <p:childTnLst>
                                    <p:set>
                                      <p:cBhvr>
                                        <p:cTn id="45" dur="1" fill="hold">
                                          <p:stCondLst>
                                            <p:cond delay="0"/>
                                          </p:stCondLst>
                                        </p:cTn>
                                        <p:tgtEl>
                                          <p:spTgt spid="3">
                                            <p:txEl>
                                              <p:pRg st="7" end="7"/>
                                            </p:txEl>
                                          </p:spTgt>
                                        </p:tgtEl>
                                        <p:attrNameLst>
                                          <p:attrName>style.visibility</p:attrName>
                                        </p:attrNameLst>
                                      </p:cBhvr>
                                      <p:to>
                                        <p:strVal val="visible"/>
                                      </p:to>
                                    </p:set>
                                    <p:anim calcmode="lin" valueType="num">
                                      <p:cBhvr>
                                        <p:cTn id="46"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47"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48"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217A3360-C822-44DA-9F95-F302BE05D85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8"/>
            <a:ext cx="12192000" cy="6690049"/>
          </a:xfrm>
          <a:prstGeom prst="rect">
            <a:avLst/>
          </a:prstGeom>
        </p:spPr>
      </p:pic>
      <p:sp>
        <p:nvSpPr>
          <p:cNvPr id="6" name="TextBox 5">
            <a:extLst>
              <a:ext uri="{FF2B5EF4-FFF2-40B4-BE49-F238E27FC236}">
                <a16:creationId xmlns:a16="http://schemas.microsoft.com/office/drawing/2014/main" id="{606C29D5-67A7-4EE9-8C57-506324A01D88}"/>
              </a:ext>
            </a:extLst>
          </p:cNvPr>
          <p:cNvSpPr txBox="1"/>
          <p:nvPr/>
        </p:nvSpPr>
        <p:spPr>
          <a:xfrm>
            <a:off x="0" y="6559418"/>
            <a:ext cx="12192000" cy="307777"/>
          </a:xfrm>
          <a:prstGeom prst="rect">
            <a:avLst/>
          </a:prstGeom>
          <a:solidFill>
            <a:schemeClr val="tx1"/>
          </a:solidFill>
        </p:spPr>
        <p:txBody>
          <a:bodyPr wrap="square" rtlCol="0">
            <a:spAutoFit/>
          </a:bodyPr>
          <a:lstStyle/>
          <a:p>
            <a:r>
              <a:rPr lang="en-US" sz="1400" dirty="0">
                <a:solidFill>
                  <a:schemeClr val="bg1"/>
                </a:solidFill>
                <a:latin typeface="Segoe UI" panose="020B0502040204020203" pitchFamily="34" charset="0"/>
              </a:rPr>
              <a:t>Richard Thetford									                 www.thetfordcountry.com</a:t>
            </a:r>
          </a:p>
        </p:txBody>
      </p:sp>
      <p:sp>
        <p:nvSpPr>
          <p:cNvPr id="2" name="TextBox 1">
            <a:extLst>
              <a:ext uri="{FF2B5EF4-FFF2-40B4-BE49-F238E27FC236}">
                <a16:creationId xmlns:a16="http://schemas.microsoft.com/office/drawing/2014/main" id="{C92A9A56-C823-4FA4-8BF4-AE6940A13EF4}"/>
              </a:ext>
            </a:extLst>
          </p:cNvPr>
          <p:cNvSpPr txBox="1"/>
          <p:nvPr/>
        </p:nvSpPr>
        <p:spPr>
          <a:xfrm>
            <a:off x="447869" y="851251"/>
            <a:ext cx="5728996" cy="769441"/>
          </a:xfrm>
          <a:prstGeom prst="rect">
            <a:avLst/>
          </a:prstGeom>
          <a:noFill/>
        </p:spPr>
        <p:txBody>
          <a:bodyPr wrap="square" rtlCol="0">
            <a:spAutoFit/>
          </a:bodyPr>
          <a:lstStyle/>
          <a:p>
            <a:r>
              <a:rPr lang="en-US" sz="4400" b="1" dirty="0">
                <a:solidFill>
                  <a:srgbClr val="FFC000"/>
                </a:solidFill>
                <a:effectLst>
                  <a:outerShdw blurRad="38100" dist="38100" dir="2700000" algn="tl">
                    <a:srgbClr val="000000">
                      <a:alpha val="43137"/>
                    </a:srgbClr>
                  </a:outerShdw>
                </a:effectLst>
                <a:latin typeface="Segoe UI" panose="020B0502040204020203" pitchFamily="34" charset="0"/>
              </a:rPr>
              <a:t>Where are we?</a:t>
            </a:r>
          </a:p>
        </p:txBody>
      </p:sp>
    </p:spTree>
    <p:extLst>
      <p:ext uri="{BB962C8B-B14F-4D97-AF65-F5344CB8AC3E}">
        <p14:creationId xmlns:p14="http://schemas.microsoft.com/office/powerpoint/2010/main" val="218133188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TotalTime>
  <Words>346</Words>
  <Application>Microsoft Office PowerPoint</Application>
  <PresentationFormat>Widescreen</PresentationFormat>
  <Paragraphs>42</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Calibri Light</vt:lpstr>
      <vt:lpstr>Segoe UI</vt:lpstr>
      <vt:lpstr>Segoe UI Semibold</vt:lpstr>
      <vt:lpstr>Office Theme</vt:lpstr>
      <vt:lpstr>PowerPoint Presentation</vt:lpstr>
      <vt:lpstr>“This is the message which we have heard from Him and declare to you, that God is light and in Him is no darkness at all. If we say that we have fellowship with Him, and walk in darkness, we lie and do not practice the truth. But if we walk in the light as He is in the light, we have fellowship with one another, and the blood of Jesus Christ His Son cleanses us from all sin.” 1 John 1:5-7</vt:lpstr>
      <vt:lpstr>Are You in the Light?</vt:lpstr>
      <vt:lpstr>Are You in the Light?</vt:lpstr>
      <vt:lpstr>Straddling Between Light and Darkness?</vt:lpstr>
      <vt:lpstr>Are We Lost in the Darkness?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Richard Thetford</dc:creator>
  <cp:lastModifiedBy>Richard Thetford</cp:lastModifiedBy>
  <cp:revision>15</cp:revision>
  <dcterms:created xsi:type="dcterms:W3CDTF">2020-11-02T23:56:51Z</dcterms:created>
  <dcterms:modified xsi:type="dcterms:W3CDTF">2021-05-15T20:02:30Z</dcterms:modified>
</cp:coreProperties>
</file>