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0" r:id="rId3"/>
    <p:sldId id="258" r:id="rId4"/>
    <p:sldId id="265" r:id="rId5"/>
    <p:sldId id="259" r:id="rId6"/>
    <p:sldId id="260" r:id="rId7"/>
    <p:sldId id="261" r:id="rId8"/>
    <p:sldId id="262" r:id="rId9"/>
    <p:sldId id="263"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113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29"/>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90525"/>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519648CB-299E-4574-997D-4CFFA2958E0B}" type="datetimeFigureOut">
              <a:rPr lang="en-US" smtClean="0"/>
              <a:pPr/>
              <a:t>11/27/2011</a:t>
            </a:fld>
            <a:endParaRPr lang="en-US"/>
          </a:p>
        </p:txBody>
      </p:sp>
      <p:sp>
        <p:nvSpPr>
          <p:cNvPr id="5" name="Footer Placeholder 4"/>
          <p:cNvSpPr>
            <a:spLocks noGrp="1"/>
          </p:cNvSpPr>
          <p:nvPr>
            <p:ph type="ftr" sz="quarter" idx="11"/>
          </p:nvPr>
        </p:nvSpPr>
        <p:spPr>
          <a:xfrm>
            <a:off x="3218688" y="6356350"/>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endParaRPr lang="en-US"/>
          </a:p>
        </p:txBody>
      </p:sp>
      <p:sp>
        <p:nvSpPr>
          <p:cNvPr id="6" name="Slide Number Placeholder 5"/>
          <p:cNvSpPr>
            <a:spLocks noGrp="1"/>
          </p:cNvSpPr>
          <p:nvPr>
            <p:ph type="sldNum" sz="quarter" idx="12"/>
          </p:nvPr>
        </p:nvSpPr>
        <p:spPr>
          <a:xfrm>
            <a:off x="8256494"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33AEB4F4-DEF0-485E-8F77-962DD54F3A3E}" type="slidenum">
              <a:rPr lang="en-US" smtClean="0"/>
              <a:pPr/>
              <a:t>‹#›</a:t>
            </a:fld>
            <a:endParaRPr lang="en-US"/>
          </a:p>
        </p:txBody>
      </p:sp>
    </p:spTree>
  </p:cSld>
  <p:clrMapOvr>
    <a:masterClrMapping/>
  </p:clrMapOvr>
  <p:transition spd="slow">
    <p:cov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519648CB-299E-4574-997D-4CFFA2958E0B}" type="datetimeFigureOut">
              <a:rPr lang="en-US" smtClean="0"/>
              <a:pPr/>
              <a:t>11/27/2011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AEB4F4-DEF0-485E-8F77-962DD54F3A3E}" type="slidenum">
              <a:rPr lang="en-US" smtClean="0"/>
              <a:pPr/>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transition spd="slow">
    <p:cov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519648CB-299E-4574-997D-4CFFA2958E0B}" type="datetimeFigureOut">
              <a:rPr lang="en-US" smtClean="0"/>
              <a:pPr/>
              <a:t>11/27/2011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AEB4F4-DEF0-485E-8F77-962DD54F3A3E}" type="slidenum">
              <a:rPr lang="en-US" smtClean="0"/>
              <a:pPr/>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transition spd="slow">
    <p:cove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519648CB-299E-4574-997D-4CFFA2958E0B}" type="datetimeFigureOut">
              <a:rPr lang="en-US" smtClean="0"/>
              <a:pPr/>
              <a:t>11/27/2011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AEB4F4-DEF0-485E-8F77-962DD54F3A3E}" type="slidenum">
              <a:rPr lang="en-US" smtClean="0"/>
              <a:pPr/>
              <a:t>‹#›</a:t>
            </a:fld>
            <a:endParaRPr lang="en-US"/>
          </a:p>
        </p:txBody>
      </p:sp>
    </p:spTree>
  </p:cSld>
  <p:clrMapOvr>
    <a:masterClrMapping/>
  </p:clrMapOvr>
  <p:transition spd="slow">
    <p:cove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519648CB-299E-4574-997D-4CFFA2958E0B}" type="datetimeFigureOut">
              <a:rPr lang="en-US" smtClean="0"/>
              <a:pPr/>
              <a:t>11/27/2011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AEB4F4-DEF0-485E-8F77-962DD54F3A3E}" type="slidenum">
              <a:rPr lang="en-US" smtClean="0"/>
              <a:pPr/>
              <a:t>‹#›</a:t>
            </a:fld>
            <a:endParaRPr lang="en-US"/>
          </a:p>
        </p:txBody>
      </p:sp>
    </p:spTree>
  </p:cSld>
  <p:clrMapOvr>
    <a:masterClrMapping/>
  </p:clrMapOvr>
  <p:transition spd="slow">
    <p:cove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9648CB-299E-4574-997D-4CFFA2958E0B}" type="datetimeFigureOut">
              <a:rPr lang="en-US" smtClean="0"/>
              <a:pPr/>
              <a:t>11/27/2011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AEB4F4-DEF0-485E-8F77-962DD54F3A3E}" type="slidenum">
              <a:rPr lang="en-US" smtClean="0"/>
              <a:pPr/>
              <a:t>‹#›</a:t>
            </a:fld>
            <a:endParaRPr lang="en-US"/>
          </a:p>
        </p:txBody>
      </p:sp>
    </p:spTree>
  </p:cSld>
  <p:clrMapOvr>
    <a:masterClrMapping/>
  </p:clrMapOvr>
  <p:transition spd="slow">
    <p:cove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161365" y="6124014"/>
            <a:ext cx="1752600" cy="365125"/>
          </a:xfrm>
        </p:spPr>
        <p:txBody>
          <a:bodyPr/>
          <a:lstStyle>
            <a:lvl1pPr algn="l">
              <a:defRPr/>
            </a:lvl1pPr>
          </a:lstStyle>
          <a:p>
            <a:fld id="{519648CB-299E-4574-997D-4CFFA2958E0B}" type="datetimeFigureOut">
              <a:rPr lang="en-US" smtClean="0"/>
              <a:pPr/>
              <a:t>11/27/2011</a:t>
            </a:fld>
            <a:endParaRPr lang="en-US"/>
          </a:p>
        </p:txBody>
      </p:sp>
      <p:sp>
        <p:nvSpPr>
          <p:cNvPr id="6" name="Footer Placeholder 5"/>
          <p:cNvSpPr>
            <a:spLocks noGrp="1"/>
          </p:cNvSpPr>
          <p:nvPr>
            <p:ph type="ftr" sz="quarter" idx="11"/>
          </p:nvPr>
        </p:nvSpPr>
        <p:spPr>
          <a:xfrm>
            <a:off x="174812" y="6356350"/>
            <a:ext cx="3863788" cy="365125"/>
          </a:xfrm>
        </p:spPr>
        <p:txBody>
          <a:bodyPr/>
          <a:lstStyle/>
          <a:p>
            <a:endParaRPr lang="en-US"/>
          </a:p>
        </p:txBody>
      </p:sp>
      <p:sp>
        <p:nvSpPr>
          <p:cNvPr id="7" name="Slide Number Placeholder 6"/>
          <p:cNvSpPr>
            <a:spLocks noGrp="1"/>
          </p:cNvSpPr>
          <p:nvPr>
            <p:ph type="sldNum" sz="quarter" idx="12"/>
          </p:nvPr>
        </p:nvSpPr>
        <p:spPr/>
        <p:txBody>
          <a:bodyPr/>
          <a:lstStyle/>
          <a:p>
            <a:fld id="{33AEB4F4-DEF0-485E-8F77-962DD54F3A3E}" type="slidenum">
              <a:rPr lang="en-US" smtClean="0"/>
              <a:pPr/>
              <a:t>‹#›</a:t>
            </a:fld>
            <a:endParaRPr lang="en-US"/>
          </a:p>
        </p:txBody>
      </p:sp>
      <p:sp>
        <p:nvSpPr>
          <p:cNvPr id="10" name="Picture Placeholder 9"/>
          <p:cNvSpPr>
            <a:spLocks noGrp="1"/>
          </p:cNvSpPr>
          <p:nvPr>
            <p:ph type="pic" sz="quarter" idx="13"/>
          </p:nvPr>
        </p:nvSpPr>
        <p:spPr>
          <a:xfrm>
            <a:off x="4760258" y="990600"/>
            <a:ext cx="4096512" cy="5611813"/>
          </a:xfrm>
        </p:spPr>
        <p:txBody>
          <a:bodyPr/>
          <a:lstStyle>
            <a:lvl1pPr>
              <a:buNone/>
              <a:defRPr/>
            </a:lvl1pPr>
          </a:lstStyle>
          <a:p>
            <a:r>
              <a:rPr lang="en-US" smtClean="0"/>
              <a:t>Click icon to add picture</a:t>
            </a:r>
            <a:endParaRPr/>
          </a:p>
        </p:txBody>
      </p:sp>
    </p:spTree>
  </p:cSld>
  <p:clrMapOvr>
    <a:masterClrMapping/>
  </p:clrMapOvr>
  <p:transition spd="slow">
    <p:cove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8" name="Rectangle 7"/>
          <p:cNvSpPr/>
          <p:nvPr/>
        </p:nvSpPr>
        <p:spPr>
          <a:xfrm>
            <a:off x="7216775"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9648CB-299E-4574-997D-4CFFA2958E0B}" type="datetimeFigureOut">
              <a:rPr lang="en-US" smtClean="0"/>
              <a:pPr/>
              <a:t>11/27/2011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AEB4F4-DEF0-485E-8F77-962DD54F3A3E}" type="slidenum">
              <a:rPr lang="en-US" smtClean="0"/>
              <a:pPr/>
              <a:t>‹#›</a:t>
            </a:fld>
            <a:endParaRPr lang="en-US"/>
          </a:p>
        </p:txBody>
      </p:sp>
    </p:spTree>
  </p:cSld>
  <p:clrMapOvr>
    <a:masterClrMapping/>
  </p:clrMapOvr>
  <p:transition spd="slow">
    <p:cove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4 Pictures with Caption">
    <p:spTree>
      <p:nvGrpSpPr>
        <p:cNvPr id="1" name=""/>
        <p:cNvGrpSpPr/>
        <p:nvPr/>
      </p:nvGrpSpPr>
      <p:grpSpPr>
        <a:xfrm>
          <a:off x="0" y="0"/>
          <a:ext cx="0" cy="0"/>
          <a:chOff x="0" y="0"/>
          <a:chExt cx="0" cy="0"/>
        </a:xfrm>
      </p:grpSpPr>
      <p:sp>
        <p:nvSpPr>
          <p:cNvPr id="8" name="Rectangle 7"/>
          <p:cNvSpPr/>
          <p:nvPr/>
        </p:nvSpPr>
        <p:spPr>
          <a:xfrm>
            <a:off x="8135471"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3006726"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9648CB-299E-4574-997D-4CFFA2958E0B}" type="datetimeFigureOut">
              <a:rPr lang="en-US" smtClean="0"/>
              <a:pPr/>
              <a:t>11/27/2011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AEB4F4-DEF0-485E-8F77-962DD54F3A3E}" type="slidenum">
              <a:rPr lang="en-US" smtClean="0"/>
              <a:pPr/>
              <a:t>‹#›</a:t>
            </a:fld>
            <a:endParaRPr lang="en-US"/>
          </a:p>
        </p:txBody>
      </p:sp>
      <p:sp>
        <p:nvSpPr>
          <p:cNvPr id="10" name="Picture Placeholder 2"/>
          <p:cNvSpPr>
            <a:spLocks noGrp="1"/>
          </p:cNvSpPr>
          <p:nvPr>
            <p:ph type="pic" idx="13"/>
          </p:nvPr>
        </p:nvSpPr>
        <p:spPr>
          <a:xfrm>
            <a:off x="3352800" y="268288"/>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11" name="Picture Placeholder 2"/>
          <p:cNvSpPr>
            <a:spLocks noGrp="1"/>
          </p:cNvSpPr>
          <p:nvPr>
            <p:ph type="pic" idx="14"/>
          </p:nvPr>
        </p:nvSpPr>
        <p:spPr>
          <a:xfrm>
            <a:off x="33528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12" name="Picture Placeholder 2"/>
          <p:cNvSpPr>
            <a:spLocks noGrp="1"/>
          </p:cNvSpPr>
          <p:nvPr>
            <p:ph type="pic" idx="15"/>
          </p:nvPr>
        </p:nvSpPr>
        <p:spPr>
          <a:xfrm>
            <a:off x="57505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masterClrMapping/>
  </p:clrMapOvr>
  <p:transition spd="slow">
    <p:cove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519648CB-299E-4574-997D-4CFFA2958E0B}" type="datetimeFigureOut">
              <a:rPr lang="en-US" smtClean="0"/>
              <a:pPr/>
              <a:t>11/27/2011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AEB4F4-DEF0-485E-8F77-962DD54F3A3E}" type="slidenum">
              <a:rPr lang="en-US" smtClean="0"/>
              <a:pPr/>
              <a:t>‹#›</a:t>
            </a:fld>
            <a:endParaRPr lang="en-US"/>
          </a:p>
        </p:txBody>
      </p:sp>
    </p:spTree>
  </p:cSld>
  <p:clrMapOvr>
    <a:masterClrMapping/>
  </p:clrMapOvr>
  <p:transition spd="slow">
    <p:cove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799" y="1035424"/>
            <a:ext cx="1322295" cy="5090739"/>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519648CB-299E-4574-997D-4CFFA2958E0B}" type="datetimeFigureOut">
              <a:rPr lang="en-US" smtClean="0"/>
              <a:pPr/>
              <a:t>11/27/2011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AEB4F4-DEF0-485E-8F77-962DD54F3A3E}" type="slidenum">
              <a:rPr lang="en-US" smtClean="0"/>
              <a:pPr/>
              <a:t>‹#›</a:t>
            </a:fld>
            <a:endParaRPr lang="en-US"/>
          </a:p>
        </p:txBody>
      </p:sp>
    </p:spTree>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519648CB-299E-4574-997D-4CFFA2958E0B}" type="datetimeFigureOut">
              <a:rPr lang="en-US" smtClean="0"/>
              <a:pPr/>
              <a:t>11/27/2011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AEB4F4-DEF0-485E-8F77-962DD54F3A3E}" type="slidenum">
              <a:rPr lang="en-US" smtClean="0"/>
              <a:pPr/>
              <a:t>‹#›</a:t>
            </a:fld>
            <a:endParaRPr lang="en-US"/>
          </a:p>
        </p:txBody>
      </p:sp>
    </p:spTree>
  </p:cSld>
  <p:clrMapOvr>
    <a:masterClrMapping/>
  </p:clrMapOvr>
  <p:transition spd="slow">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en-US" smtClean="0"/>
              <a:t>Click to edit Master title style</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89965"/>
            <a:ext cx="5499847" cy="365125"/>
          </a:xfrm>
        </p:spPr>
        <p:txBody>
          <a:bodyPr/>
          <a:lstStyle>
            <a:lvl1pPr>
              <a:defRPr sz="2200" b="0" baseline="0">
                <a:solidFill>
                  <a:schemeClr val="bg1"/>
                </a:solidFill>
              </a:defRPr>
            </a:lvl1pPr>
          </a:lstStyle>
          <a:p>
            <a:fld id="{519648CB-299E-4574-997D-4CFFA2958E0B}" type="datetimeFigureOut">
              <a:rPr lang="en-US" smtClean="0"/>
              <a:pPr/>
              <a:t>11/27/2011</a:t>
            </a:fld>
            <a:endParaRPr lang="en-US"/>
          </a:p>
        </p:txBody>
      </p:sp>
      <p:sp>
        <p:nvSpPr>
          <p:cNvPr id="5" name="Footer Placeholder 4"/>
          <p:cNvSpPr>
            <a:spLocks noGrp="1"/>
          </p:cNvSpPr>
          <p:nvPr>
            <p:ph type="ftr" sz="quarter" idx="11"/>
          </p:nvPr>
        </p:nvSpPr>
        <p:spPr>
          <a:xfrm>
            <a:off x="3213847" y="6356350"/>
            <a:ext cx="4734112" cy="365125"/>
          </a:xfrm>
        </p:spPr>
        <p:txBody>
          <a:bodyPr/>
          <a:lstStyle/>
          <a:p>
            <a:endParaRPr lang="en-US"/>
          </a:p>
        </p:txBody>
      </p:sp>
      <p:sp>
        <p:nvSpPr>
          <p:cNvPr id="6" name="Slide Number Placeholder 5"/>
          <p:cNvSpPr>
            <a:spLocks noGrp="1"/>
          </p:cNvSpPr>
          <p:nvPr>
            <p:ph type="sldNum" sz="quarter" idx="12"/>
          </p:nvPr>
        </p:nvSpPr>
        <p:spPr>
          <a:xfrm>
            <a:off x="8265459"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33AEB4F4-DEF0-485E-8F77-962DD54F3A3E}" type="slidenum">
              <a:rPr lang="en-US" smtClean="0"/>
              <a:pPr/>
              <a:t>‹#›</a:t>
            </a:fld>
            <a:endParaRPr lang="en-US"/>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en-US" smtClean="0"/>
              <a:t>Click icon to add picture</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transitio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Content, and Picture">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3" y="914400"/>
            <a:ext cx="6508377" cy="1143000"/>
          </a:xfrm>
        </p:spPr>
        <p:txBody>
          <a:bodyPr/>
          <a:lstStyle/>
          <a:p>
            <a:r>
              <a:rPr lang="en-US" smtClean="0"/>
              <a:t>Click to edit Master title style</a:t>
            </a:r>
            <a:endParaRPr/>
          </a:p>
        </p:txBody>
      </p:sp>
      <p:sp>
        <p:nvSpPr>
          <p:cNvPr id="3" name="Content Placeholder 2"/>
          <p:cNvSpPr>
            <a:spLocks noGrp="1"/>
          </p:cNvSpPr>
          <p:nvPr>
            <p:ph idx="1"/>
          </p:nvPr>
        </p:nvSpPr>
        <p:spPr>
          <a:xfrm>
            <a:off x="2178423" y="2209800"/>
            <a:ext cx="6508377" cy="3916363"/>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519648CB-299E-4574-997D-4CFFA2958E0B}" type="datetimeFigureOut">
              <a:rPr lang="en-US" smtClean="0"/>
              <a:pPr/>
              <a:t>11/27/2011</a:t>
            </a:fld>
            <a:endParaRPr lang="en-US"/>
          </a:p>
        </p:txBody>
      </p:sp>
      <p:sp>
        <p:nvSpPr>
          <p:cNvPr id="5" name="Footer Placeholder 4"/>
          <p:cNvSpPr>
            <a:spLocks noGrp="1"/>
          </p:cNvSpPr>
          <p:nvPr>
            <p:ph type="ftr" sz="quarter" idx="11"/>
          </p:nvPr>
        </p:nvSpPr>
        <p:spPr>
          <a:xfrm>
            <a:off x="2178423" y="6356350"/>
            <a:ext cx="4926852" cy="365125"/>
          </a:xfrm>
        </p:spPr>
        <p:txBody>
          <a:bodyPr/>
          <a:lstStyle/>
          <a:p>
            <a:endParaRPr lang="en-US"/>
          </a:p>
        </p:txBody>
      </p:sp>
      <p:sp>
        <p:nvSpPr>
          <p:cNvPr id="6" name="Slide Number Placeholder 5"/>
          <p:cNvSpPr>
            <a:spLocks noGrp="1"/>
          </p:cNvSpPr>
          <p:nvPr>
            <p:ph type="sldNum" sz="quarter" idx="12"/>
          </p:nvPr>
        </p:nvSpPr>
        <p:spPr>
          <a:xfrm>
            <a:off x="331694" y="361016"/>
            <a:ext cx="506506" cy="365125"/>
          </a:xfrm>
        </p:spPr>
        <p:txBody>
          <a:bodyPr/>
          <a:lstStyle/>
          <a:p>
            <a:fld id="{33AEB4F4-DEF0-485E-8F77-962DD54F3A3E}" type="slidenum">
              <a:rPr lang="en-US" smtClean="0"/>
              <a:pPr/>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en-US" smtClean="0"/>
              <a:t>Click icon to add picture</a:t>
            </a:r>
            <a:endParaRPr/>
          </a:p>
        </p:txBody>
      </p:sp>
    </p:spTree>
  </p:cSld>
  <p:clrMapOvr>
    <a:masterClrMapping/>
  </p:clrMapOvr>
  <p:transitio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758952"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1" y="3429000"/>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2209801"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562600" y="6356350"/>
            <a:ext cx="1622612" cy="365125"/>
          </a:xfrm>
        </p:spPr>
        <p:txBody>
          <a:bodyPr/>
          <a:lstStyle/>
          <a:p>
            <a:fld id="{519648CB-299E-4574-997D-4CFFA2958E0B}" type="datetimeFigureOut">
              <a:rPr lang="en-US" smtClean="0"/>
              <a:pPr/>
              <a:t>11/27/2011</a:t>
            </a:fld>
            <a:endParaRPr lang="en-US"/>
          </a:p>
        </p:txBody>
      </p:sp>
      <p:sp>
        <p:nvSpPr>
          <p:cNvPr id="5" name="Footer Placeholder 4"/>
          <p:cNvSpPr>
            <a:spLocks noGrp="1"/>
          </p:cNvSpPr>
          <p:nvPr>
            <p:ph type="ftr" sz="quarter" idx="11"/>
          </p:nvPr>
        </p:nvSpPr>
        <p:spPr>
          <a:xfrm>
            <a:off x="174812" y="6356350"/>
            <a:ext cx="5311588" cy="365125"/>
          </a:xfrm>
        </p:spPr>
        <p:txBody>
          <a:bodyPr/>
          <a:lstStyle/>
          <a:p>
            <a:endParaRPr lang="en-US"/>
          </a:p>
        </p:txBody>
      </p:sp>
      <p:sp>
        <p:nvSpPr>
          <p:cNvPr id="6" name="Slide Number Placeholder 5"/>
          <p:cNvSpPr>
            <a:spLocks noGrp="1"/>
          </p:cNvSpPr>
          <p:nvPr>
            <p:ph type="sldNum" sz="quarter" idx="12"/>
          </p:nvPr>
        </p:nvSpPr>
        <p:spPr/>
        <p:txBody>
          <a:bodyPr/>
          <a:lstStyle/>
          <a:p>
            <a:fld id="{33AEB4F4-DEF0-485E-8F77-962DD54F3A3E}" type="slidenum">
              <a:rPr lang="en-US" smtClean="0"/>
              <a:pPr/>
              <a:t>‹#›</a:t>
            </a:fld>
            <a:endParaRPr lang="en-US"/>
          </a:p>
        </p:txBody>
      </p:sp>
    </p:spTree>
  </p:cSld>
  <p:clrMapOvr>
    <a:masterClrMapping/>
  </p:clrMapOvr>
  <p:transitio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3720354"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351212" y="6104965"/>
            <a:ext cx="506506" cy="365125"/>
          </a:xfrm>
        </p:spPr>
        <p:txBody>
          <a:bodyPr/>
          <a:lstStyle/>
          <a:p>
            <a:fld id="{33AEB4F4-DEF0-485E-8F77-962DD54F3A3E}" type="slidenum">
              <a:rPr lang="en-US" smtClean="0"/>
              <a:pPr/>
              <a:t>‹#›</a:t>
            </a:fld>
            <a:endParaRPr lang="en-US"/>
          </a:p>
        </p:txBody>
      </p:sp>
      <p:sp>
        <p:nvSpPr>
          <p:cNvPr id="9" name="Picture Placeholder 8"/>
          <p:cNvSpPr>
            <a:spLocks noGrp="1"/>
          </p:cNvSpPr>
          <p:nvPr>
            <p:ph type="pic" sz="quarter" idx="13"/>
          </p:nvPr>
        </p:nvSpPr>
        <p:spPr>
          <a:xfrm>
            <a:off x="269874" y="268288"/>
            <a:ext cx="2971800" cy="4438650"/>
          </a:xfrm>
        </p:spPr>
        <p:txBody>
          <a:bodyPr/>
          <a:lstStyle>
            <a:lvl1pPr>
              <a:buNone/>
              <a:defRPr/>
            </a:lvl1pPr>
          </a:lstStyle>
          <a:p>
            <a:r>
              <a:rPr lang="en-US" smtClean="0"/>
              <a:t>Click icon to add picture</a:t>
            </a:r>
            <a:endParaRPr/>
          </a:p>
        </p:txBody>
      </p:sp>
    </p:spTree>
  </p:cSld>
  <p:clrMapOvr>
    <a:masterClrMapping/>
  </p:clrMapOvr>
  <p:transitio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519648CB-299E-4574-997D-4CFFA2958E0B}" type="datetimeFigureOut">
              <a:rPr lang="en-US" smtClean="0"/>
              <a:pPr/>
              <a:t>11/27/2011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AEB4F4-DEF0-485E-8F77-962DD54F3A3E}" type="slidenum">
              <a:rPr lang="en-US" smtClean="0"/>
              <a:pPr/>
              <a:t>‹#›</a:t>
            </a:fld>
            <a:endParaRPr lang="en-US"/>
          </a:p>
        </p:txBody>
      </p:sp>
    </p:spTree>
  </p:cSld>
  <p:clrMapOvr>
    <a:masterClrMapping/>
  </p:clrMapOvr>
  <p:transition spd="slow">
    <p:cov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519648CB-299E-4574-997D-4CFFA2958E0B}" type="datetimeFigureOut">
              <a:rPr lang="en-US" smtClean="0"/>
              <a:pPr/>
              <a:t>11/27/2011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AEB4F4-DEF0-485E-8F77-962DD54F3A3E}" type="slidenum">
              <a:rPr lang="en-US" smtClean="0"/>
              <a:pPr/>
              <a:t>‹#›</a:t>
            </a:fld>
            <a:endParaRPr lang="en-US"/>
          </a:p>
        </p:txBody>
      </p:sp>
    </p:spTree>
  </p:cSld>
  <p:clrMapOvr>
    <a:masterClrMapping/>
  </p:clrMapOvr>
  <p:transition spd="slow">
    <p:cov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519648CB-299E-4574-997D-4CFFA2958E0B}" type="datetimeFigureOut">
              <a:rPr lang="en-US" smtClean="0"/>
              <a:pPr/>
              <a:t>11/27/2011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AEB4F4-DEF0-485E-8F77-962DD54F3A3E}" type="slidenum">
              <a:rPr lang="en-US" smtClean="0"/>
              <a:pPr/>
              <a:t>‹#›</a:t>
            </a:fld>
            <a:endParaRPr lang="en-US"/>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transition spd="slow">
    <p:cov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914400"/>
            <a:ext cx="6508377" cy="1143000"/>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457199" y="2209800"/>
            <a:ext cx="6508377" cy="3916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7198659" y="6356350"/>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519648CB-299E-4574-997D-4CFFA2958E0B}" type="datetimeFigureOut">
              <a:rPr lang="en-US" smtClean="0"/>
              <a:pPr/>
              <a:t>11/27/2011</a:t>
            </a:fld>
            <a:endParaRPr lang="en-US"/>
          </a:p>
        </p:txBody>
      </p:sp>
      <p:sp>
        <p:nvSpPr>
          <p:cNvPr id="5" name="Footer Placeholder 4"/>
          <p:cNvSpPr>
            <a:spLocks noGrp="1"/>
          </p:cNvSpPr>
          <p:nvPr>
            <p:ph type="ftr" sz="quarter" idx="3"/>
          </p:nvPr>
        </p:nvSpPr>
        <p:spPr>
          <a:xfrm>
            <a:off x="174812" y="6356350"/>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256494" y="361016"/>
            <a:ext cx="506506" cy="365125"/>
          </a:xfrm>
          <a:prstGeom prst="rect">
            <a:avLst/>
          </a:prstGeom>
        </p:spPr>
        <p:txBody>
          <a:bodyPr vert="horz" lIns="91440" tIns="45720" rIns="91440" bIns="45720" rtlCol="0" anchor="ctr"/>
          <a:lstStyle>
            <a:lvl1pPr algn="r">
              <a:defRPr sz="2200" b="1">
                <a:solidFill>
                  <a:schemeClr val="bg1"/>
                </a:solidFill>
              </a:defRPr>
            </a:lvl1pPr>
          </a:lstStyle>
          <a:p>
            <a:fld id="{33AEB4F4-DEF0-485E-8F77-962DD54F3A3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ransition spd="slow">
    <p:cover/>
  </p:transition>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00400" y="4267200"/>
            <a:ext cx="5638800" cy="2344084"/>
          </a:xfrm>
        </p:spPr>
        <p:txBody>
          <a:bodyPr>
            <a:normAutofit fontScale="90000"/>
          </a:bodyPr>
          <a:lstStyle/>
          <a:p>
            <a:pPr algn="ctr"/>
            <a:r>
              <a:rPr lang="en-US" sz="3100" b="1" dirty="0" smtClean="0">
                <a:latin typeface="Arial" pitchFamily="34" charset="0"/>
                <a:cs typeface="Arial" pitchFamily="34" charset="0"/>
              </a:rPr>
              <a:t>Victory defined:</a:t>
            </a:r>
            <a:r>
              <a:rPr lang="en-US" sz="2800" dirty="0" smtClean="0">
                <a:latin typeface="Arial" pitchFamily="34" charset="0"/>
                <a:cs typeface="Arial" pitchFamily="34" charset="0"/>
              </a:rPr>
              <a:t/>
            </a:r>
            <a:br>
              <a:rPr lang="en-US" sz="2800" dirty="0" smtClean="0">
                <a:latin typeface="Arial" pitchFamily="34" charset="0"/>
                <a:cs typeface="Arial" pitchFamily="34" charset="0"/>
              </a:rPr>
            </a:br>
            <a:r>
              <a:rPr lang="en-US" sz="2800" dirty="0" smtClean="0">
                <a:solidFill>
                  <a:schemeClr val="tx1"/>
                </a:solidFill>
                <a:latin typeface="Arial" pitchFamily="34" charset="0"/>
                <a:cs typeface="Arial" pitchFamily="34" charset="0"/>
              </a:rPr>
              <a:t>Final and complete supremacy; superiority in battle or war; success in any contest or struggle involving the defeat of an opponent or the overcoming of obstacles”</a:t>
            </a:r>
            <a:endParaRPr lang="en-US" sz="2800" dirty="0">
              <a:solidFill>
                <a:schemeClr val="tx1"/>
              </a:solidFill>
              <a:latin typeface="Arial" pitchFamily="34" charset="0"/>
              <a:cs typeface="Arial" pitchFamily="34" charset="0"/>
            </a:endParaRPr>
          </a:p>
        </p:txBody>
      </p:sp>
      <p:pic>
        <p:nvPicPr>
          <p:cNvPr id="4" name="Picture 3" descr="Cross.jpg"/>
          <p:cNvPicPr>
            <a:picLocks noChangeAspect="1"/>
          </p:cNvPicPr>
          <p:nvPr/>
        </p:nvPicPr>
        <p:blipFill>
          <a:blip r:embed="rId2" cstate="print"/>
          <a:stretch>
            <a:fillRect/>
          </a:stretch>
        </p:blipFill>
        <p:spPr>
          <a:xfrm>
            <a:off x="609601" y="304800"/>
            <a:ext cx="2438400" cy="3829050"/>
          </a:xfrm>
          <a:prstGeom prst="rect">
            <a:avLst/>
          </a:prstGeom>
        </p:spPr>
      </p:pic>
      <p:sp>
        <p:nvSpPr>
          <p:cNvPr id="5" name="TextBox 4"/>
          <p:cNvSpPr txBox="1"/>
          <p:nvPr/>
        </p:nvSpPr>
        <p:spPr>
          <a:xfrm>
            <a:off x="3352800" y="338078"/>
            <a:ext cx="5334000" cy="2862322"/>
          </a:xfrm>
          <a:prstGeom prst="rect">
            <a:avLst/>
          </a:prstGeom>
          <a:noFill/>
        </p:spPr>
        <p:txBody>
          <a:bodyPr wrap="square" rtlCol="0">
            <a:spAutoFit/>
          </a:bodyPr>
          <a:lstStyle/>
          <a:p>
            <a:pPr algn="ctr"/>
            <a:r>
              <a:rPr lang="en-US" sz="60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VICTORY</a:t>
            </a:r>
          </a:p>
          <a:p>
            <a:pPr algn="ctr"/>
            <a:r>
              <a:rPr lang="en-US" sz="60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through</a:t>
            </a:r>
          </a:p>
          <a:p>
            <a:pPr algn="ctr"/>
            <a:r>
              <a:rPr lang="en-US" sz="60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CHRIST!</a:t>
            </a:r>
            <a:endParaRPr lang="en-US" sz="60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6" name="Rounded Rectangle 5"/>
          <p:cNvSpPr/>
          <p:nvPr/>
        </p:nvSpPr>
        <p:spPr>
          <a:xfrm>
            <a:off x="3962400" y="3352800"/>
            <a:ext cx="4267200" cy="533400"/>
          </a:xfrm>
          <a:prstGeom prst="roundRect">
            <a:avLst>
              <a:gd name="adj" fmla="val 50000"/>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4038600" y="3352800"/>
            <a:ext cx="4114800" cy="523220"/>
          </a:xfrm>
          <a:prstGeom prst="rect">
            <a:avLst/>
          </a:prstGeom>
          <a:noFill/>
        </p:spPr>
        <p:txBody>
          <a:bodyPr wrap="square" rtlCol="0">
            <a:spAutoFit/>
          </a:bodyPr>
          <a:lstStyle/>
          <a:p>
            <a:pPr algn="ctr"/>
            <a:r>
              <a:rPr lang="en-US" sz="2800" b="1" dirty="0" smtClean="0">
                <a:solidFill>
                  <a:schemeClr val="accent1"/>
                </a:solidFill>
                <a:effectLst>
                  <a:outerShdw blurRad="38100" dist="38100" dir="2700000" algn="tl">
                    <a:srgbClr val="000000">
                      <a:alpha val="43137"/>
                    </a:srgbClr>
                  </a:outerShdw>
                </a:effectLst>
                <a:latin typeface="Arial" pitchFamily="34" charset="0"/>
                <a:cs typeface="Arial" pitchFamily="34" charset="0"/>
              </a:rPr>
              <a:t>1 Corinthians 15:57-58</a:t>
            </a:r>
            <a:endParaRPr lang="en-US" sz="2800" b="1" dirty="0">
              <a:solidFill>
                <a:schemeClr val="accent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685800"/>
            <a:ext cx="6508377" cy="1143000"/>
          </a:xfrm>
        </p:spPr>
        <p:txBody>
          <a:bodyPr/>
          <a:lstStyle/>
          <a:p>
            <a:r>
              <a:rPr lang="en-US" b="1" dirty="0" smtClean="0">
                <a:effectLst>
                  <a:outerShdw blurRad="38100" dist="38100" dir="2700000" algn="tl">
                    <a:srgbClr val="000000">
                      <a:alpha val="43137"/>
                    </a:srgbClr>
                  </a:outerShdw>
                </a:effectLst>
                <a:latin typeface="Arial" pitchFamily="34" charset="0"/>
                <a:cs typeface="Arial" pitchFamily="34" charset="0"/>
              </a:rPr>
              <a:t>Conclusion</a:t>
            </a:r>
            <a:endParaRPr lang="en-US"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533400" y="2133600"/>
            <a:ext cx="8305800" cy="4114800"/>
          </a:xfrm>
        </p:spPr>
        <p:txBody>
          <a:bodyPr>
            <a:noAutofit/>
          </a:bodyPr>
          <a:lstStyle/>
          <a:p>
            <a:r>
              <a:rPr lang="en-US" sz="3200" b="1" dirty="0" smtClean="0">
                <a:solidFill>
                  <a:schemeClr val="tx1"/>
                </a:solidFill>
                <a:latin typeface="Arial" pitchFamily="34" charset="0"/>
                <a:cs typeface="Arial" pitchFamily="34" charset="0"/>
              </a:rPr>
              <a:t>Must be “IN” Christ to receive the </a:t>
            </a:r>
            <a:r>
              <a:rPr lang="en-US" sz="3200" b="1" dirty="0" smtClean="0">
                <a:solidFill>
                  <a:schemeClr val="accent1"/>
                </a:solidFill>
                <a:effectLst>
                  <a:outerShdw blurRad="38100" dist="38100" dir="2700000" algn="tl">
                    <a:srgbClr val="000000">
                      <a:alpha val="43137"/>
                    </a:srgbClr>
                  </a:outerShdw>
                </a:effectLst>
                <a:latin typeface="Arial" pitchFamily="34" charset="0"/>
                <a:cs typeface="Arial" pitchFamily="34" charset="0"/>
              </a:rPr>
              <a:t>VICTORY!</a:t>
            </a:r>
          </a:p>
          <a:p>
            <a:pPr lvl="1"/>
            <a:r>
              <a:rPr lang="en-US" sz="3000" dirty="0" smtClean="0">
                <a:solidFill>
                  <a:schemeClr val="accent1"/>
                </a:solidFill>
                <a:latin typeface="Arial" pitchFamily="34" charset="0"/>
                <a:cs typeface="Arial" pitchFamily="34" charset="0"/>
              </a:rPr>
              <a:t>Galatians 3:26-27</a:t>
            </a:r>
          </a:p>
          <a:p>
            <a:r>
              <a:rPr lang="en-US" sz="3200" b="1" dirty="0" smtClean="0">
                <a:solidFill>
                  <a:schemeClr val="tx1"/>
                </a:solidFill>
                <a:latin typeface="Arial" pitchFamily="34" charset="0"/>
                <a:cs typeface="Arial" pitchFamily="34" charset="0"/>
              </a:rPr>
              <a:t>Must allow Christ</a:t>
            </a:r>
            <a:br>
              <a:rPr lang="en-US" sz="3200" b="1" dirty="0" smtClean="0">
                <a:solidFill>
                  <a:schemeClr val="tx1"/>
                </a:solidFill>
                <a:latin typeface="Arial" pitchFamily="34" charset="0"/>
                <a:cs typeface="Arial" pitchFamily="34" charset="0"/>
              </a:rPr>
            </a:br>
            <a:r>
              <a:rPr lang="en-US" sz="3200" b="1" dirty="0" smtClean="0">
                <a:solidFill>
                  <a:schemeClr val="tx1"/>
                </a:solidFill>
                <a:latin typeface="Arial" pitchFamily="34" charset="0"/>
                <a:cs typeface="Arial" pitchFamily="34" charset="0"/>
              </a:rPr>
              <a:t>to live in us</a:t>
            </a:r>
          </a:p>
          <a:p>
            <a:pPr lvl="1"/>
            <a:r>
              <a:rPr lang="en-US" sz="3000" dirty="0" smtClean="0">
                <a:solidFill>
                  <a:schemeClr val="accent1"/>
                </a:solidFill>
                <a:latin typeface="Arial" pitchFamily="34" charset="0"/>
                <a:cs typeface="Arial" pitchFamily="34" charset="0"/>
              </a:rPr>
              <a:t>Galatians 2:20</a:t>
            </a:r>
            <a:endParaRPr lang="en-US" sz="3000" dirty="0" smtClean="0">
              <a:solidFill>
                <a:schemeClr val="accent2">
                  <a:lumMod val="90000"/>
                  <a:lumOff val="10000"/>
                </a:schemeClr>
              </a:solidFill>
              <a:latin typeface="Arial" pitchFamily="34" charset="0"/>
              <a:cs typeface="Arial" pitchFamily="34" charset="0"/>
            </a:endParaRPr>
          </a:p>
        </p:txBody>
      </p:sp>
      <p:sp>
        <p:nvSpPr>
          <p:cNvPr id="4" name="TextBox 3"/>
          <p:cNvSpPr txBox="1"/>
          <p:nvPr/>
        </p:nvSpPr>
        <p:spPr>
          <a:xfrm>
            <a:off x="7162800" y="381000"/>
            <a:ext cx="1752600" cy="1292662"/>
          </a:xfrm>
          <a:prstGeom prst="rect">
            <a:avLst/>
          </a:prstGeom>
          <a:noFill/>
        </p:spPr>
        <p:txBody>
          <a:bodyPr wrap="square" rtlCol="0">
            <a:spAutoFit/>
          </a:bodyPr>
          <a:lstStyle/>
          <a:p>
            <a:pPr algn="ctr"/>
            <a:r>
              <a:rPr lang="en-US" sz="2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VICTORY</a:t>
            </a:r>
          </a:p>
          <a:p>
            <a:pPr algn="ctr"/>
            <a:r>
              <a:rPr lang="en-US" sz="2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through</a:t>
            </a:r>
          </a:p>
          <a:p>
            <a:pPr algn="ctr"/>
            <a:r>
              <a:rPr lang="en-US" sz="2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CHRIST!</a:t>
            </a:r>
            <a:endParaRPr lang="en-US" sz="26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cxnSp>
        <p:nvCxnSpPr>
          <p:cNvPr id="6" name="Straight Connector 5"/>
          <p:cNvCxnSpPr/>
          <p:nvPr/>
        </p:nvCxnSpPr>
        <p:spPr>
          <a:xfrm>
            <a:off x="609600" y="1905000"/>
            <a:ext cx="6553200" cy="0"/>
          </a:xfrm>
          <a:prstGeom prst="line">
            <a:avLst/>
          </a:prstGeom>
        </p:spPr>
        <p:style>
          <a:lnRef idx="3">
            <a:schemeClr val="accent1"/>
          </a:lnRef>
          <a:fillRef idx="0">
            <a:schemeClr val="accent1"/>
          </a:fillRef>
          <a:effectRef idx="2">
            <a:schemeClr val="accent1"/>
          </a:effectRef>
          <a:fontRef idx="minor">
            <a:schemeClr val="tx1"/>
          </a:fontRef>
        </p:style>
      </p:cxnSp>
      <p:pic>
        <p:nvPicPr>
          <p:cNvPr id="9" name="Picture 8" descr="womanpray.jpg"/>
          <p:cNvPicPr>
            <a:picLocks noChangeAspect="1"/>
          </p:cNvPicPr>
          <p:nvPr/>
        </p:nvPicPr>
        <p:blipFill>
          <a:blip r:embed="rId2" cstate="print"/>
          <a:stretch>
            <a:fillRect/>
          </a:stretch>
        </p:blipFill>
        <p:spPr>
          <a:xfrm>
            <a:off x="4343400" y="2895600"/>
            <a:ext cx="4597162" cy="3586156"/>
          </a:xfrm>
          <a:prstGeom prst="rect">
            <a:avLst/>
          </a:prstGeom>
        </p:spPr>
      </p:pic>
    </p:spTree>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par>
                          <p:cTn id="13" fill="hold">
                            <p:stCondLst>
                              <p:cond delay="1000"/>
                            </p:stCondLst>
                            <p:childTnLst>
                              <p:par>
                                <p:cTn id="14" presetID="10" presetClass="entr" presetSubtype="0" fill="hold"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20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2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par>
                          <p:cTn id="23" fill="hold">
                            <p:stCondLst>
                              <p:cond delay="500"/>
                            </p:stCondLst>
                            <p:childTnLst>
                              <p:par>
                                <p:cTn id="24" presetID="9" presetClass="entr" presetSubtype="0" fill="hold" nodeType="after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dissolve">
                                      <p:cBhvr>
                                        <p:cTn id="2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685800"/>
            <a:ext cx="6508377" cy="1143000"/>
          </a:xfrm>
        </p:spPr>
        <p:txBody>
          <a:bodyPr/>
          <a:lstStyle/>
          <a:p>
            <a:r>
              <a:rPr lang="en-US" b="1" dirty="0" smtClean="0">
                <a:effectLst>
                  <a:outerShdw blurRad="38100" dist="38100" dir="2700000" algn="tl">
                    <a:srgbClr val="000000">
                      <a:alpha val="43137"/>
                    </a:srgbClr>
                  </a:outerShdw>
                </a:effectLst>
                <a:latin typeface="Arial" pitchFamily="34" charset="0"/>
                <a:cs typeface="Arial" pitchFamily="34" charset="0"/>
              </a:rPr>
              <a:t>Victory through Christ!</a:t>
            </a:r>
            <a:endParaRPr lang="en-US"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199" y="2133600"/>
            <a:ext cx="8382001" cy="4419600"/>
          </a:xfrm>
        </p:spPr>
        <p:txBody>
          <a:bodyPr>
            <a:normAutofit/>
          </a:bodyPr>
          <a:lstStyle/>
          <a:p>
            <a:r>
              <a:rPr lang="en-US" sz="3200" b="1" dirty="0" smtClean="0">
                <a:solidFill>
                  <a:schemeClr val="tx1"/>
                </a:solidFill>
                <a:latin typeface="Arial" pitchFamily="34" charset="0"/>
                <a:cs typeface="Arial" pitchFamily="34" charset="0"/>
              </a:rPr>
              <a:t>Everyone delights in victory!</a:t>
            </a:r>
          </a:p>
          <a:p>
            <a:pPr lvl="1"/>
            <a:r>
              <a:rPr lang="en-US" sz="3000" dirty="0" smtClean="0">
                <a:solidFill>
                  <a:schemeClr val="accent2">
                    <a:lumMod val="90000"/>
                    <a:lumOff val="10000"/>
                  </a:schemeClr>
                </a:solidFill>
                <a:latin typeface="Arial" pitchFamily="34" charset="0"/>
                <a:cs typeface="Arial" pitchFamily="34" charset="0"/>
              </a:rPr>
              <a:t>1 Corinthians 9:24</a:t>
            </a:r>
          </a:p>
          <a:p>
            <a:r>
              <a:rPr lang="en-US" sz="3200" b="1" dirty="0" smtClean="0">
                <a:solidFill>
                  <a:schemeClr val="tx1"/>
                </a:solidFill>
                <a:latin typeface="Arial" pitchFamily="34" charset="0"/>
                <a:cs typeface="Arial" pitchFamily="34" charset="0"/>
              </a:rPr>
              <a:t>Promised victory</a:t>
            </a:r>
            <a:br>
              <a:rPr lang="en-US" sz="3200" b="1" dirty="0" smtClean="0">
                <a:solidFill>
                  <a:schemeClr val="tx1"/>
                </a:solidFill>
                <a:latin typeface="Arial" pitchFamily="34" charset="0"/>
                <a:cs typeface="Arial" pitchFamily="34" charset="0"/>
              </a:rPr>
            </a:br>
            <a:r>
              <a:rPr lang="en-US" sz="3200" b="1" dirty="0" smtClean="0">
                <a:solidFill>
                  <a:schemeClr val="tx1"/>
                </a:solidFill>
                <a:latin typeface="Arial" pitchFamily="34" charset="0"/>
                <a:cs typeface="Arial" pitchFamily="34" charset="0"/>
              </a:rPr>
              <a:t>through Christ</a:t>
            </a:r>
          </a:p>
          <a:p>
            <a:pPr lvl="1"/>
            <a:r>
              <a:rPr lang="en-US" sz="3000" dirty="0" smtClean="0">
                <a:solidFill>
                  <a:schemeClr val="accent2">
                    <a:lumMod val="90000"/>
                    <a:lumOff val="10000"/>
                  </a:schemeClr>
                </a:solidFill>
                <a:latin typeface="Arial" pitchFamily="34" charset="0"/>
                <a:cs typeface="Arial" pitchFamily="34" charset="0"/>
              </a:rPr>
              <a:t>1 Corinthians 15:57</a:t>
            </a:r>
          </a:p>
          <a:p>
            <a:pPr lvl="1"/>
            <a:r>
              <a:rPr lang="en-US" sz="3000" dirty="0" smtClean="0">
                <a:solidFill>
                  <a:schemeClr val="accent2">
                    <a:lumMod val="90000"/>
                    <a:lumOff val="10000"/>
                  </a:schemeClr>
                </a:solidFill>
                <a:latin typeface="Arial" pitchFamily="34" charset="0"/>
                <a:cs typeface="Arial" pitchFamily="34" charset="0"/>
              </a:rPr>
              <a:t>Romans 8:31-39</a:t>
            </a:r>
          </a:p>
          <a:p>
            <a:pPr lvl="1"/>
            <a:r>
              <a:rPr lang="en-US" sz="3000" dirty="0" smtClean="0">
                <a:solidFill>
                  <a:schemeClr val="accent2">
                    <a:lumMod val="90000"/>
                    <a:lumOff val="10000"/>
                  </a:schemeClr>
                </a:solidFill>
                <a:latin typeface="Arial" pitchFamily="34" charset="0"/>
                <a:cs typeface="Arial" pitchFamily="34" charset="0"/>
              </a:rPr>
              <a:t>Philippians 4:13</a:t>
            </a:r>
          </a:p>
          <a:p>
            <a:endParaRPr lang="en-US" dirty="0"/>
          </a:p>
        </p:txBody>
      </p:sp>
      <p:sp>
        <p:nvSpPr>
          <p:cNvPr id="4" name="TextBox 3"/>
          <p:cNvSpPr txBox="1"/>
          <p:nvPr/>
        </p:nvSpPr>
        <p:spPr>
          <a:xfrm>
            <a:off x="7162800" y="381000"/>
            <a:ext cx="1752600" cy="1292662"/>
          </a:xfrm>
          <a:prstGeom prst="rect">
            <a:avLst/>
          </a:prstGeom>
          <a:noFill/>
        </p:spPr>
        <p:txBody>
          <a:bodyPr wrap="square" rtlCol="0">
            <a:spAutoFit/>
          </a:bodyPr>
          <a:lstStyle/>
          <a:p>
            <a:pPr algn="ctr"/>
            <a:r>
              <a:rPr lang="en-US" sz="2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VICTORY</a:t>
            </a:r>
          </a:p>
          <a:p>
            <a:pPr algn="ctr"/>
            <a:r>
              <a:rPr lang="en-US" sz="2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through</a:t>
            </a:r>
          </a:p>
          <a:p>
            <a:pPr algn="ctr"/>
            <a:r>
              <a:rPr lang="en-US" sz="2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CHRIST!</a:t>
            </a:r>
            <a:endParaRPr lang="en-US" sz="26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cxnSp>
        <p:nvCxnSpPr>
          <p:cNvPr id="6" name="Straight Connector 5"/>
          <p:cNvCxnSpPr/>
          <p:nvPr/>
        </p:nvCxnSpPr>
        <p:spPr>
          <a:xfrm>
            <a:off x="609600" y="1905000"/>
            <a:ext cx="6553200" cy="0"/>
          </a:xfrm>
          <a:prstGeom prst="line">
            <a:avLst/>
          </a:prstGeom>
        </p:spPr>
        <p:style>
          <a:lnRef idx="3">
            <a:schemeClr val="accent1"/>
          </a:lnRef>
          <a:fillRef idx="0">
            <a:schemeClr val="accent1"/>
          </a:fillRef>
          <a:effectRef idx="2">
            <a:schemeClr val="accent1"/>
          </a:effectRef>
          <a:fontRef idx="minor">
            <a:schemeClr val="tx1"/>
          </a:fontRef>
        </p:style>
      </p:cxnSp>
      <p:pic>
        <p:nvPicPr>
          <p:cNvPr id="8" name="Picture 7" descr="Victory_in_Jesus.jpeg"/>
          <p:cNvPicPr>
            <a:picLocks noChangeAspect="1"/>
          </p:cNvPicPr>
          <p:nvPr/>
        </p:nvPicPr>
        <p:blipFill>
          <a:blip r:embed="rId2" cstate="print"/>
          <a:stretch>
            <a:fillRect/>
          </a:stretch>
        </p:blipFill>
        <p:spPr>
          <a:xfrm>
            <a:off x="4495800" y="2758069"/>
            <a:ext cx="4495800" cy="3947532"/>
          </a:xfrm>
          <a:prstGeom prst="rect">
            <a:avLst/>
          </a:prstGeom>
          <a:ln>
            <a:noFill/>
          </a:ln>
          <a:effectLst>
            <a:softEdge rad="112500"/>
          </a:effectLst>
        </p:spPr>
      </p:pic>
    </p:spTree>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par>
                          <p:cTn id="13" fill="hold">
                            <p:stCondLst>
                              <p:cond delay="1000"/>
                            </p:stCondLst>
                            <p:childTnLst>
                              <p:par>
                                <p:cTn id="14" presetID="10" presetClass="entr" presetSubtype="0" fill="hold"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20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2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par>
                          <p:cTn id="23" fill="hold">
                            <p:stCondLst>
                              <p:cond delay="500"/>
                            </p:stCondLst>
                            <p:childTnLst>
                              <p:par>
                                <p:cTn id="24" presetID="9" presetClass="entr" presetSubtype="0" fill="hold" nodeType="after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dissolve">
                                      <p:cBhvr>
                                        <p:cTn id="26" dur="500"/>
                                        <p:tgtEl>
                                          <p:spTgt spid="3">
                                            <p:txEl>
                                              <p:pRg st="3" end="3"/>
                                            </p:txEl>
                                          </p:spTgt>
                                        </p:tgtEl>
                                      </p:cBhvr>
                                    </p:animEffect>
                                  </p:childTnLst>
                                </p:cTn>
                              </p:par>
                            </p:childTnLst>
                          </p:cTn>
                        </p:par>
                        <p:par>
                          <p:cTn id="27" fill="hold">
                            <p:stCondLst>
                              <p:cond delay="1000"/>
                            </p:stCondLst>
                            <p:childTnLst>
                              <p:par>
                                <p:cTn id="28" presetID="9" presetClass="entr" presetSubtype="0" fill="hold" nodeType="after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dissolve">
                                      <p:cBhvr>
                                        <p:cTn id="30" dur="500"/>
                                        <p:tgtEl>
                                          <p:spTgt spid="3">
                                            <p:txEl>
                                              <p:pRg st="4" end="4"/>
                                            </p:txEl>
                                          </p:spTgt>
                                        </p:tgtEl>
                                      </p:cBhvr>
                                    </p:animEffect>
                                  </p:childTnLst>
                                </p:cTn>
                              </p:par>
                            </p:childTnLst>
                          </p:cTn>
                        </p:par>
                        <p:par>
                          <p:cTn id="31" fill="hold">
                            <p:stCondLst>
                              <p:cond delay="1500"/>
                            </p:stCondLst>
                            <p:childTnLst>
                              <p:par>
                                <p:cTn id="32" presetID="9" presetClass="entr" presetSubtype="0" fill="hold" nodeType="after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dissolve">
                                      <p:cBhvr>
                                        <p:cTn id="3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685800"/>
            <a:ext cx="6508377" cy="1143000"/>
          </a:xfrm>
        </p:spPr>
        <p:txBody>
          <a:bodyPr/>
          <a:lstStyle/>
          <a:p>
            <a:r>
              <a:rPr lang="en-US" b="1" dirty="0" smtClean="0">
                <a:effectLst>
                  <a:outerShdw blurRad="38100" dist="38100" dir="2700000" algn="tl">
                    <a:srgbClr val="000000">
                      <a:alpha val="43137"/>
                    </a:srgbClr>
                  </a:outerShdw>
                </a:effectLst>
                <a:latin typeface="Arial" pitchFamily="34" charset="0"/>
                <a:cs typeface="Arial" pitchFamily="34" charset="0"/>
              </a:rPr>
              <a:t>Victory over Sin</a:t>
            </a:r>
            <a:endParaRPr lang="en-US"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199" y="2133600"/>
            <a:ext cx="8382001" cy="4495800"/>
          </a:xfrm>
        </p:spPr>
        <p:txBody>
          <a:bodyPr>
            <a:normAutofit/>
          </a:bodyPr>
          <a:lstStyle/>
          <a:p>
            <a:r>
              <a:rPr lang="en-US" sz="3200" b="1" dirty="0" smtClean="0">
                <a:solidFill>
                  <a:schemeClr val="tx1"/>
                </a:solidFill>
                <a:latin typeface="Arial" pitchFamily="34" charset="0"/>
                <a:cs typeface="Arial" pitchFamily="34" charset="0"/>
              </a:rPr>
              <a:t>Over the guilt of sin</a:t>
            </a:r>
            <a:endParaRPr lang="en-US" sz="3000" dirty="0" smtClean="0">
              <a:solidFill>
                <a:schemeClr val="accent2">
                  <a:lumMod val="90000"/>
                  <a:lumOff val="10000"/>
                </a:schemeClr>
              </a:solidFill>
              <a:latin typeface="Arial" pitchFamily="34" charset="0"/>
              <a:cs typeface="Arial" pitchFamily="34" charset="0"/>
            </a:endParaRPr>
          </a:p>
          <a:p>
            <a:pPr lvl="1"/>
            <a:r>
              <a:rPr lang="en-US" sz="3000" dirty="0" smtClean="0">
                <a:solidFill>
                  <a:schemeClr val="accent2">
                    <a:lumMod val="90000"/>
                    <a:lumOff val="10000"/>
                  </a:schemeClr>
                </a:solidFill>
                <a:latin typeface="Arial" pitchFamily="34" charset="0"/>
                <a:cs typeface="Arial" pitchFamily="34" charset="0"/>
              </a:rPr>
              <a:t>Romans 3:23</a:t>
            </a:r>
          </a:p>
          <a:p>
            <a:pPr lvl="1"/>
            <a:r>
              <a:rPr lang="en-US" sz="3000" dirty="0" smtClean="0">
                <a:solidFill>
                  <a:schemeClr val="accent2">
                    <a:lumMod val="90000"/>
                    <a:lumOff val="10000"/>
                  </a:schemeClr>
                </a:solidFill>
                <a:latin typeface="Arial" pitchFamily="34" charset="0"/>
                <a:cs typeface="Arial" pitchFamily="34" charset="0"/>
              </a:rPr>
              <a:t>Hebrews 10:16-22</a:t>
            </a:r>
          </a:p>
          <a:p>
            <a:pPr lvl="1"/>
            <a:r>
              <a:rPr lang="en-US" sz="3000" dirty="0" smtClean="0">
                <a:solidFill>
                  <a:schemeClr val="accent2">
                    <a:lumMod val="90000"/>
                    <a:lumOff val="10000"/>
                  </a:schemeClr>
                </a:solidFill>
                <a:latin typeface="Arial" pitchFamily="34" charset="0"/>
                <a:cs typeface="Arial" pitchFamily="34" charset="0"/>
              </a:rPr>
              <a:t>1 Peter 1:18-20</a:t>
            </a:r>
          </a:p>
          <a:p>
            <a:r>
              <a:rPr lang="en-US" sz="3200" b="1" dirty="0" smtClean="0">
                <a:solidFill>
                  <a:schemeClr val="tx1"/>
                </a:solidFill>
                <a:latin typeface="Arial" pitchFamily="34" charset="0"/>
                <a:cs typeface="Arial" pitchFamily="34" charset="0"/>
              </a:rPr>
              <a:t>Over the power of sin</a:t>
            </a:r>
          </a:p>
          <a:p>
            <a:pPr lvl="1"/>
            <a:r>
              <a:rPr lang="en-US" sz="3000" dirty="0" smtClean="0">
                <a:solidFill>
                  <a:schemeClr val="accent2">
                    <a:lumMod val="90000"/>
                    <a:lumOff val="10000"/>
                  </a:schemeClr>
                </a:solidFill>
                <a:latin typeface="Arial" pitchFamily="34" charset="0"/>
                <a:cs typeface="Arial" pitchFamily="34" charset="0"/>
              </a:rPr>
              <a:t>Romans 6:12-14</a:t>
            </a:r>
          </a:p>
          <a:p>
            <a:pPr lvl="1"/>
            <a:r>
              <a:rPr lang="en-US" sz="3000" dirty="0" smtClean="0">
                <a:solidFill>
                  <a:schemeClr val="accent2">
                    <a:lumMod val="90000"/>
                    <a:lumOff val="10000"/>
                  </a:schemeClr>
                </a:solidFill>
                <a:latin typeface="Arial" pitchFamily="34" charset="0"/>
                <a:cs typeface="Arial" pitchFamily="34" charset="0"/>
              </a:rPr>
              <a:t>2 Peter 2:9</a:t>
            </a:r>
          </a:p>
          <a:p>
            <a:pPr lvl="1"/>
            <a:r>
              <a:rPr lang="en-US" sz="3000" dirty="0" smtClean="0">
                <a:solidFill>
                  <a:schemeClr val="accent2">
                    <a:lumMod val="90000"/>
                    <a:lumOff val="10000"/>
                  </a:schemeClr>
                </a:solidFill>
                <a:latin typeface="Arial" pitchFamily="34" charset="0"/>
                <a:cs typeface="Arial" pitchFamily="34" charset="0"/>
              </a:rPr>
              <a:t>1 Corinthians 10:13</a:t>
            </a:r>
            <a:endParaRPr lang="en-US" sz="3000" dirty="0"/>
          </a:p>
        </p:txBody>
      </p:sp>
      <p:sp>
        <p:nvSpPr>
          <p:cNvPr id="4" name="TextBox 3"/>
          <p:cNvSpPr txBox="1"/>
          <p:nvPr/>
        </p:nvSpPr>
        <p:spPr>
          <a:xfrm>
            <a:off x="7162800" y="381000"/>
            <a:ext cx="1752600" cy="1292662"/>
          </a:xfrm>
          <a:prstGeom prst="rect">
            <a:avLst/>
          </a:prstGeom>
          <a:noFill/>
        </p:spPr>
        <p:txBody>
          <a:bodyPr wrap="square" rtlCol="0">
            <a:spAutoFit/>
          </a:bodyPr>
          <a:lstStyle/>
          <a:p>
            <a:pPr algn="ctr"/>
            <a:r>
              <a:rPr lang="en-US" sz="2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VICTORY</a:t>
            </a:r>
          </a:p>
          <a:p>
            <a:pPr algn="ctr"/>
            <a:r>
              <a:rPr lang="en-US" sz="2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through</a:t>
            </a:r>
          </a:p>
          <a:p>
            <a:pPr algn="ctr"/>
            <a:r>
              <a:rPr lang="en-US" sz="2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CHRIST!</a:t>
            </a:r>
            <a:endParaRPr lang="en-US" sz="26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cxnSp>
        <p:nvCxnSpPr>
          <p:cNvPr id="6" name="Straight Connector 5"/>
          <p:cNvCxnSpPr/>
          <p:nvPr/>
        </p:nvCxnSpPr>
        <p:spPr>
          <a:xfrm>
            <a:off x="609600" y="1905000"/>
            <a:ext cx="6553200" cy="0"/>
          </a:xfrm>
          <a:prstGeom prst="line">
            <a:avLst/>
          </a:prstGeom>
        </p:spPr>
        <p:style>
          <a:lnRef idx="3">
            <a:schemeClr val="accent1"/>
          </a:lnRef>
          <a:fillRef idx="0">
            <a:schemeClr val="accent1"/>
          </a:fillRef>
          <a:effectRef idx="2">
            <a:schemeClr val="accent1"/>
          </a:effectRef>
          <a:fontRef idx="minor">
            <a:schemeClr val="tx1"/>
          </a:fontRef>
        </p:style>
      </p:cxnSp>
      <p:pic>
        <p:nvPicPr>
          <p:cNvPr id="9" name="Picture 8" descr="SuperStock_1555R-304613.jpg"/>
          <p:cNvPicPr>
            <a:picLocks noChangeAspect="1"/>
          </p:cNvPicPr>
          <p:nvPr/>
        </p:nvPicPr>
        <p:blipFill>
          <a:blip r:embed="rId2" cstate="print"/>
          <a:stretch>
            <a:fillRect/>
          </a:stretch>
        </p:blipFill>
        <p:spPr>
          <a:xfrm>
            <a:off x="4953000" y="2133600"/>
            <a:ext cx="3790950" cy="2270052"/>
          </a:xfrm>
          <a:prstGeom prst="rect">
            <a:avLst/>
          </a:prstGeom>
        </p:spPr>
      </p:pic>
      <p:pic>
        <p:nvPicPr>
          <p:cNvPr id="10" name="Picture 9" descr="woman_reading_bible_op_800x533.jpg"/>
          <p:cNvPicPr>
            <a:picLocks noChangeAspect="1"/>
          </p:cNvPicPr>
          <p:nvPr/>
        </p:nvPicPr>
        <p:blipFill>
          <a:blip r:embed="rId3" cstate="print"/>
          <a:stretch>
            <a:fillRect/>
          </a:stretch>
        </p:blipFill>
        <p:spPr>
          <a:xfrm>
            <a:off x="5257800" y="4648200"/>
            <a:ext cx="3276600" cy="1979962"/>
          </a:xfrm>
          <a:prstGeom prst="rect">
            <a:avLst/>
          </a:prstGeom>
        </p:spPr>
      </p:pic>
    </p:spTree>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par>
                          <p:cTn id="13" fill="hold">
                            <p:stCondLst>
                              <p:cond delay="1000"/>
                            </p:stCondLst>
                            <p:childTnLst>
                              <p:par>
                                <p:cTn id="14" presetID="9" presetClass="entr" presetSubtype="0" fill="hold"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dissolve">
                                      <p:cBhvr>
                                        <p:cTn id="16" dur="500"/>
                                        <p:tgtEl>
                                          <p:spTgt spid="3">
                                            <p:txEl>
                                              <p:pRg st="2" end="2"/>
                                            </p:txEl>
                                          </p:spTgt>
                                        </p:tgtEl>
                                      </p:cBhvr>
                                    </p:animEffect>
                                  </p:childTnLst>
                                </p:cTn>
                              </p:par>
                            </p:childTnLst>
                          </p:cTn>
                        </p:par>
                        <p:par>
                          <p:cTn id="17" fill="hold">
                            <p:stCondLst>
                              <p:cond delay="1500"/>
                            </p:stCondLst>
                            <p:childTnLst>
                              <p:par>
                                <p:cTn id="18" presetID="9" presetClass="entr" presetSubtype="0" fill="hold" nodeType="after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dissolve">
                                      <p:cBhvr>
                                        <p:cTn id="20" dur="500"/>
                                        <p:tgtEl>
                                          <p:spTgt spid="3">
                                            <p:txEl>
                                              <p:pRg st="3" end="3"/>
                                            </p:txEl>
                                          </p:spTgt>
                                        </p:tgtEl>
                                      </p:cBhvr>
                                    </p:animEffect>
                                  </p:childTnLst>
                                </p:cTn>
                              </p:par>
                            </p:childTnLst>
                          </p:cTn>
                        </p:par>
                        <p:par>
                          <p:cTn id="21" fill="hold">
                            <p:stCondLst>
                              <p:cond delay="2000"/>
                            </p:stCondLst>
                            <p:childTnLst>
                              <p:par>
                                <p:cTn id="22" presetID="10" presetClass="entr" presetSubtype="0" fill="hold" nodeType="after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2000"/>
                                        <p:tgtEl>
                                          <p:spTgt spid="9"/>
                                        </p:tgtEl>
                                      </p:cBhvr>
                                    </p:animEffect>
                                  </p:childTnLst>
                                </p:cTn>
                              </p:par>
                            </p:childTnLst>
                          </p:cTn>
                        </p:par>
                      </p:childTnLst>
                    </p:cTn>
                  </p:par>
                  <p:par>
                    <p:cTn id="25" fill="hold">
                      <p:stCondLst>
                        <p:cond delay="indefinite"/>
                      </p:stCondLst>
                      <p:childTnLst>
                        <p:par>
                          <p:cTn id="26" fill="hold">
                            <p:stCondLst>
                              <p:cond delay="0"/>
                            </p:stCondLst>
                            <p:childTnLst>
                              <p:par>
                                <p:cTn id="27" presetID="23" presetClass="entr" presetSubtype="16"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p:cTn id="2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par>
                          <p:cTn id="31" fill="hold">
                            <p:stCondLst>
                              <p:cond delay="500"/>
                            </p:stCondLst>
                            <p:childTnLst>
                              <p:par>
                                <p:cTn id="32" presetID="9" presetClass="entr" presetSubtype="0" fill="hold" nodeType="after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dissolve">
                                      <p:cBhvr>
                                        <p:cTn id="34" dur="500"/>
                                        <p:tgtEl>
                                          <p:spTgt spid="3">
                                            <p:txEl>
                                              <p:pRg st="5" end="5"/>
                                            </p:txEl>
                                          </p:spTgt>
                                        </p:tgtEl>
                                      </p:cBhvr>
                                    </p:animEffect>
                                  </p:childTnLst>
                                </p:cTn>
                              </p:par>
                            </p:childTnLst>
                          </p:cTn>
                        </p:par>
                        <p:par>
                          <p:cTn id="35" fill="hold">
                            <p:stCondLst>
                              <p:cond delay="1000"/>
                            </p:stCondLst>
                            <p:childTnLst>
                              <p:par>
                                <p:cTn id="36" presetID="9" presetClass="entr" presetSubtype="0" fill="hold" nodeType="after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dissolve">
                                      <p:cBhvr>
                                        <p:cTn id="38" dur="500"/>
                                        <p:tgtEl>
                                          <p:spTgt spid="3">
                                            <p:txEl>
                                              <p:pRg st="6" end="6"/>
                                            </p:txEl>
                                          </p:spTgt>
                                        </p:tgtEl>
                                      </p:cBhvr>
                                    </p:animEffect>
                                  </p:childTnLst>
                                </p:cTn>
                              </p:par>
                            </p:childTnLst>
                          </p:cTn>
                        </p:par>
                        <p:par>
                          <p:cTn id="39" fill="hold">
                            <p:stCondLst>
                              <p:cond delay="1500"/>
                            </p:stCondLst>
                            <p:childTnLst>
                              <p:par>
                                <p:cTn id="40" presetID="9" presetClass="entr" presetSubtype="0" fill="hold" nodeType="after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dissolve">
                                      <p:cBhvr>
                                        <p:cTn id="42" dur="500"/>
                                        <p:tgtEl>
                                          <p:spTgt spid="3">
                                            <p:txEl>
                                              <p:pRg st="7" end="7"/>
                                            </p:txEl>
                                          </p:spTgt>
                                        </p:tgtEl>
                                      </p:cBhvr>
                                    </p:animEffect>
                                  </p:childTnLst>
                                </p:cTn>
                              </p:par>
                            </p:childTnLst>
                          </p:cTn>
                        </p:par>
                        <p:par>
                          <p:cTn id="43" fill="hold">
                            <p:stCondLst>
                              <p:cond delay="2000"/>
                            </p:stCondLst>
                            <p:childTnLst>
                              <p:par>
                                <p:cTn id="44" presetID="10" presetClass="entr" presetSubtype="0" fill="hold" nodeType="afterEffect">
                                  <p:stCondLst>
                                    <p:cond delay="0"/>
                                  </p:stCondLst>
                                  <p:childTnLst>
                                    <p:set>
                                      <p:cBhvr>
                                        <p:cTn id="45" dur="1" fill="hold">
                                          <p:stCondLst>
                                            <p:cond delay="0"/>
                                          </p:stCondLst>
                                        </p:cTn>
                                        <p:tgtEl>
                                          <p:spTgt spid="10"/>
                                        </p:tgtEl>
                                        <p:attrNameLst>
                                          <p:attrName>style.visibility</p:attrName>
                                        </p:attrNameLst>
                                      </p:cBhvr>
                                      <p:to>
                                        <p:strVal val="visible"/>
                                      </p:to>
                                    </p:set>
                                    <p:animEffect transition="in" filter="fade">
                                      <p:cBhvr>
                                        <p:cTn id="46"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685800"/>
            <a:ext cx="6508377" cy="1143000"/>
          </a:xfrm>
        </p:spPr>
        <p:txBody>
          <a:bodyPr/>
          <a:lstStyle/>
          <a:p>
            <a:r>
              <a:rPr lang="en-US" b="1" dirty="0" smtClean="0">
                <a:effectLst>
                  <a:outerShdw blurRad="38100" dist="38100" dir="2700000" algn="tl">
                    <a:srgbClr val="000000">
                      <a:alpha val="43137"/>
                    </a:srgbClr>
                  </a:outerShdw>
                </a:effectLst>
                <a:latin typeface="Arial" pitchFamily="34" charset="0"/>
                <a:cs typeface="Arial" pitchFamily="34" charset="0"/>
              </a:rPr>
              <a:t>Victory over Trials of Life</a:t>
            </a:r>
            <a:endParaRPr lang="en-US"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199" y="2133600"/>
            <a:ext cx="8382001" cy="4495800"/>
          </a:xfrm>
        </p:spPr>
        <p:txBody>
          <a:bodyPr>
            <a:normAutofit/>
          </a:bodyPr>
          <a:lstStyle/>
          <a:p>
            <a:r>
              <a:rPr lang="en-US" sz="3200" b="1" dirty="0" smtClean="0">
                <a:solidFill>
                  <a:schemeClr val="tx1"/>
                </a:solidFill>
                <a:latin typeface="Arial" pitchFamily="34" charset="0"/>
                <a:cs typeface="Arial" pitchFamily="34" charset="0"/>
              </a:rPr>
              <a:t>Over sorrow</a:t>
            </a:r>
          </a:p>
          <a:p>
            <a:pPr lvl="1"/>
            <a:r>
              <a:rPr lang="en-US" sz="3000" dirty="0" smtClean="0">
                <a:solidFill>
                  <a:schemeClr val="accent2">
                    <a:lumMod val="90000"/>
                    <a:lumOff val="10000"/>
                  </a:schemeClr>
                </a:solidFill>
                <a:latin typeface="Arial" pitchFamily="34" charset="0"/>
                <a:cs typeface="Arial" pitchFamily="34" charset="0"/>
              </a:rPr>
              <a:t>Job 14:1</a:t>
            </a:r>
          </a:p>
          <a:p>
            <a:pPr lvl="1"/>
            <a:r>
              <a:rPr lang="en-US" sz="3000" dirty="0" smtClean="0">
                <a:solidFill>
                  <a:schemeClr val="accent2">
                    <a:lumMod val="90000"/>
                    <a:lumOff val="10000"/>
                  </a:schemeClr>
                </a:solidFill>
                <a:latin typeface="Arial" pitchFamily="34" charset="0"/>
                <a:cs typeface="Arial" pitchFamily="34" charset="0"/>
              </a:rPr>
              <a:t>2 Corinthians 1:3-5</a:t>
            </a:r>
          </a:p>
          <a:p>
            <a:r>
              <a:rPr lang="en-US" sz="3200" b="1" dirty="0" smtClean="0">
                <a:solidFill>
                  <a:schemeClr val="tx1"/>
                </a:solidFill>
                <a:latin typeface="Arial" pitchFamily="34" charset="0"/>
                <a:cs typeface="Arial" pitchFamily="34" charset="0"/>
              </a:rPr>
              <a:t>Over difficulties</a:t>
            </a:r>
          </a:p>
          <a:p>
            <a:pPr lvl="1"/>
            <a:r>
              <a:rPr lang="en-US" sz="3000" dirty="0" smtClean="0">
                <a:solidFill>
                  <a:schemeClr val="accent2">
                    <a:lumMod val="90000"/>
                    <a:lumOff val="10000"/>
                  </a:schemeClr>
                </a:solidFill>
                <a:latin typeface="Arial" pitchFamily="34" charset="0"/>
                <a:cs typeface="Arial" pitchFamily="34" charset="0"/>
              </a:rPr>
              <a:t>Matthew 20:20</a:t>
            </a:r>
          </a:p>
          <a:p>
            <a:pPr lvl="1"/>
            <a:r>
              <a:rPr lang="en-US" sz="3000" dirty="0" smtClean="0">
                <a:solidFill>
                  <a:schemeClr val="accent2">
                    <a:lumMod val="90000"/>
                    <a:lumOff val="10000"/>
                  </a:schemeClr>
                </a:solidFill>
                <a:latin typeface="Arial" pitchFamily="34" charset="0"/>
                <a:cs typeface="Arial" pitchFamily="34" charset="0"/>
              </a:rPr>
              <a:t>Hebrews 13:5</a:t>
            </a:r>
            <a:endParaRPr lang="en-US" sz="3000" dirty="0"/>
          </a:p>
        </p:txBody>
      </p:sp>
      <p:sp>
        <p:nvSpPr>
          <p:cNvPr id="4" name="TextBox 3"/>
          <p:cNvSpPr txBox="1"/>
          <p:nvPr/>
        </p:nvSpPr>
        <p:spPr>
          <a:xfrm>
            <a:off x="7162800" y="381000"/>
            <a:ext cx="1752600" cy="1292662"/>
          </a:xfrm>
          <a:prstGeom prst="rect">
            <a:avLst/>
          </a:prstGeom>
          <a:noFill/>
        </p:spPr>
        <p:txBody>
          <a:bodyPr wrap="square" rtlCol="0">
            <a:spAutoFit/>
          </a:bodyPr>
          <a:lstStyle/>
          <a:p>
            <a:pPr algn="ctr"/>
            <a:r>
              <a:rPr lang="en-US" sz="2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VICTORY</a:t>
            </a:r>
          </a:p>
          <a:p>
            <a:pPr algn="ctr"/>
            <a:r>
              <a:rPr lang="en-US" sz="2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through</a:t>
            </a:r>
          </a:p>
          <a:p>
            <a:pPr algn="ctr"/>
            <a:r>
              <a:rPr lang="en-US" sz="2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CHRIST!</a:t>
            </a:r>
            <a:endParaRPr lang="en-US" sz="26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cxnSp>
        <p:nvCxnSpPr>
          <p:cNvPr id="6" name="Straight Connector 5"/>
          <p:cNvCxnSpPr/>
          <p:nvPr/>
        </p:nvCxnSpPr>
        <p:spPr>
          <a:xfrm>
            <a:off x="609600" y="1905000"/>
            <a:ext cx="6553200" cy="0"/>
          </a:xfrm>
          <a:prstGeom prst="line">
            <a:avLst/>
          </a:prstGeom>
        </p:spPr>
        <p:style>
          <a:lnRef idx="3">
            <a:schemeClr val="accent1"/>
          </a:lnRef>
          <a:fillRef idx="0">
            <a:schemeClr val="accent1"/>
          </a:fillRef>
          <a:effectRef idx="2">
            <a:schemeClr val="accent1"/>
          </a:effectRef>
          <a:fontRef idx="minor">
            <a:schemeClr val="tx1"/>
          </a:fontRef>
        </p:style>
      </p:cxnSp>
      <p:pic>
        <p:nvPicPr>
          <p:cNvPr id="7" name="Picture 6" descr="family.jpg"/>
          <p:cNvPicPr>
            <a:picLocks noChangeAspect="1"/>
          </p:cNvPicPr>
          <p:nvPr/>
        </p:nvPicPr>
        <p:blipFill>
          <a:blip r:embed="rId2" cstate="print"/>
          <a:stretch>
            <a:fillRect/>
          </a:stretch>
        </p:blipFill>
        <p:spPr>
          <a:xfrm>
            <a:off x="4267200" y="2133600"/>
            <a:ext cx="4581526" cy="4457700"/>
          </a:xfrm>
          <a:prstGeom prst="rect">
            <a:avLst/>
          </a:prstGeom>
        </p:spPr>
      </p:pic>
    </p:spTree>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par>
                          <p:cTn id="13" fill="hold">
                            <p:stCondLst>
                              <p:cond delay="1000"/>
                            </p:stCondLst>
                            <p:childTnLst>
                              <p:par>
                                <p:cTn id="14" presetID="9" presetClass="entr" presetSubtype="0" fill="hold"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dissolve">
                                      <p:cBhvr>
                                        <p:cTn id="16" dur="500"/>
                                        <p:tgtEl>
                                          <p:spTgt spid="3">
                                            <p:txEl>
                                              <p:pRg st="2" end="2"/>
                                            </p:txEl>
                                          </p:spTgt>
                                        </p:tgtEl>
                                      </p:cBhvr>
                                    </p:animEffect>
                                  </p:childTnLst>
                                </p:cTn>
                              </p:par>
                            </p:childTnLst>
                          </p:cTn>
                        </p:par>
                        <p:par>
                          <p:cTn id="17" fill="hold">
                            <p:stCondLst>
                              <p:cond delay="1500"/>
                            </p:stCondLst>
                            <p:childTnLst>
                              <p:par>
                                <p:cTn id="18" presetID="10" presetClass="entr" presetSubtype="0" fill="hold" nodeType="after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20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par>
                          <p:cTn id="27" fill="hold">
                            <p:stCondLst>
                              <p:cond delay="500"/>
                            </p:stCondLst>
                            <p:childTnLst>
                              <p:par>
                                <p:cTn id="28" presetID="9" presetClass="entr" presetSubtype="0" fill="hold" nodeType="after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dissolve">
                                      <p:cBhvr>
                                        <p:cTn id="30" dur="500"/>
                                        <p:tgtEl>
                                          <p:spTgt spid="3">
                                            <p:txEl>
                                              <p:pRg st="4" end="4"/>
                                            </p:txEl>
                                          </p:spTgt>
                                        </p:tgtEl>
                                      </p:cBhvr>
                                    </p:animEffect>
                                  </p:childTnLst>
                                </p:cTn>
                              </p:par>
                            </p:childTnLst>
                          </p:cTn>
                        </p:par>
                        <p:par>
                          <p:cTn id="31" fill="hold">
                            <p:stCondLst>
                              <p:cond delay="1000"/>
                            </p:stCondLst>
                            <p:childTnLst>
                              <p:par>
                                <p:cTn id="32" presetID="9" presetClass="entr" presetSubtype="0" fill="hold" nodeType="after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dissolve">
                                      <p:cBhvr>
                                        <p:cTn id="3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685800"/>
            <a:ext cx="6508377" cy="1143000"/>
          </a:xfrm>
        </p:spPr>
        <p:txBody>
          <a:bodyPr/>
          <a:lstStyle/>
          <a:p>
            <a:r>
              <a:rPr lang="en-US" b="1" dirty="0" smtClean="0">
                <a:effectLst>
                  <a:outerShdw blurRad="38100" dist="38100" dir="2700000" algn="tl">
                    <a:srgbClr val="000000">
                      <a:alpha val="43137"/>
                    </a:srgbClr>
                  </a:outerShdw>
                </a:effectLst>
                <a:latin typeface="Arial" pitchFamily="34" charset="0"/>
                <a:cs typeface="Arial" pitchFamily="34" charset="0"/>
              </a:rPr>
              <a:t>Victory over Trials of Life</a:t>
            </a:r>
            <a:endParaRPr lang="en-US"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199" y="2133600"/>
            <a:ext cx="8382001" cy="4495800"/>
          </a:xfrm>
        </p:spPr>
        <p:txBody>
          <a:bodyPr>
            <a:normAutofit/>
          </a:bodyPr>
          <a:lstStyle/>
          <a:p>
            <a:r>
              <a:rPr lang="en-US" sz="3200" b="1" dirty="0" smtClean="0">
                <a:solidFill>
                  <a:schemeClr val="tx1"/>
                </a:solidFill>
                <a:latin typeface="Arial" pitchFamily="34" charset="0"/>
                <a:cs typeface="Arial" pitchFamily="34" charset="0"/>
              </a:rPr>
              <a:t>Over fear</a:t>
            </a:r>
          </a:p>
          <a:p>
            <a:pPr lvl="1"/>
            <a:r>
              <a:rPr lang="en-US" sz="3000" dirty="0" smtClean="0">
                <a:solidFill>
                  <a:schemeClr val="accent2">
                    <a:lumMod val="90000"/>
                    <a:lumOff val="10000"/>
                  </a:schemeClr>
                </a:solidFill>
                <a:latin typeface="Arial" pitchFamily="34" charset="0"/>
                <a:cs typeface="Arial" pitchFamily="34" charset="0"/>
              </a:rPr>
              <a:t>1 John 4:18</a:t>
            </a:r>
          </a:p>
          <a:p>
            <a:pPr lvl="1"/>
            <a:r>
              <a:rPr lang="en-US" sz="3000" dirty="0" smtClean="0">
                <a:solidFill>
                  <a:schemeClr val="accent2">
                    <a:lumMod val="90000"/>
                    <a:lumOff val="10000"/>
                  </a:schemeClr>
                </a:solidFill>
                <a:latin typeface="Arial" pitchFamily="34" charset="0"/>
                <a:cs typeface="Arial" pitchFamily="34" charset="0"/>
              </a:rPr>
              <a:t>Daniel 2:44</a:t>
            </a:r>
          </a:p>
          <a:p>
            <a:pPr lvl="1"/>
            <a:r>
              <a:rPr lang="en-US" sz="3000" dirty="0" smtClean="0">
                <a:solidFill>
                  <a:schemeClr val="accent2">
                    <a:lumMod val="90000"/>
                    <a:lumOff val="10000"/>
                  </a:schemeClr>
                </a:solidFill>
                <a:latin typeface="Arial" pitchFamily="34" charset="0"/>
                <a:cs typeface="Arial" pitchFamily="34" charset="0"/>
              </a:rPr>
              <a:t>Matthew 16:18</a:t>
            </a:r>
          </a:p>
          <a:p>
            <a:pPr lvl="1"/>
            <a:r>
              <a:rPr lang="en-US" sz="3000" dirty="0" smtClean="0">
                <a:solidFill>
                  <a:schemeClr val="accent2">
                    <a:lumMod val="90000"/>
                    <a:lumOff val="10000"/>
                  </a:schemeClr>
                </a:solidFill>
                <a:latin typeface="Arial" pitchFamily="34" charset="0"/>
                <a:cs typeface="Arial" pitchFamily="34" charset="0"/>
              </a:rPr>
              <a:t>Hebrews 12:28</a:t>
            </a:r>
          </a:p>
        </p:txBody>
      </p:sp>
      <p:sp>
        <p:nvSpPr>
          <p:cNvPr id="4" name="TextBox 3"/>
          <p:cNvSpPr txBox="1"/>
          <p:nvPr/>
        </p:nvSpPr>
        <p:spPr>
          <a:xfrm>
            <a:off x="7162800" y="381000"/>
            <a:ext cx="1752600" cy="1292662"/>
          </a:xfrm>
          <a:prstGeom prst="rect">
            <a:avLst/>
          </a:prstGeom>
          <a:noFill/>
        </p:spPr>
        <p:txBody>
          <a:bodyPr wrap="square" rtlCol="0">
            <a:spAutoFit/>
          </a:bodyPr>
          <a:lstStyle/>
          <a:p>
            <a:pPr algn="ctr"/>
            <a:r>
              <a:rPr lang="en-US" sz="2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VICTORY</a:t>
            </a:r>
          </a:p>
          <a:p>
            <a:pPr algn="ctr"/>
            <a:r>
              <a:rPr lang="en-US" sz="2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through</a:t>
            </a:r>
          </a:p>
          <a:p>
            <a:pPr algn="ctr"/>
            <a:r>
              <a:rPr lang="en-US" sz="2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CHRIST!</a:t>
            </a:r>
            <a:endParaRPr lang="en-US" sz="26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cxnSp>
        <p:nvCxnSpPr>
          <p:cNvPr id="6" name="Straight Connector 5"/>
          <p:cNvCxnSpPr/>
          <p:nvPr/>
        </p:nvCxnSpPr>
        <p:spPr>
          <a:xfrm>
            <a:off x="609600" y="1905000"/>
            <a:ext cx="6553200" cy="0"/>
          </a:xfrm>
          <a:prstGeom prst="line">
            <a:avLst/>
          </a:prstGeom>
        </p:spPr>
        <p:style>
          <a:lnRef idx="3">
            <a:schemeClr val="accent1"/>
          </a:lnRef>
          <a:fillRef idx="0">
            <a:schemeClr val="accent1"/>
          </a:fillRef>
          <a:effectRef idx="2">
            <a:schemeClr val="accent1"/>
          </a:effectRef>
          <a:fontRef idx="minor">
            <a:schemeClr val="tx1"/>
          </a:fontRef>
        </p:style>
      </p:cxnSp>
      <p:pic>
        <p:nvPicPr>
          <p:cNvPr id="7" name="Picture 6" descr="a-happy-family1.jpg"/>
          <p:cNvPicPr>
            <a:picLocks noChangeAspect="1"/>
          </p:cNvPicPr>
          <p:nvPr/>
        </p:nvPicPr>
        <p:blipFill>
          <a:blip r:embed="rId2" cstate="print"/>
          <a:stretch>
            <a:fillRect/>
          </a:stretch>
        </p:blipFill>
        <p:spPr>
          <a:xfrm>
            <a:off x="3505200" y="2438400"/>
            <a:ext cx="5410200" cy="4038600"/>
          </a:xfrm>
          <a:prstGeom prst="rect">
            <a:avLst/>
          </a:prstGeom>
          <a:ln>
            <a:noFill/>
          </a:ln>
          <a:effectLst>
            <a:softEdge rad="112500"/>
          </a:effectLst>
        </p:spPr>
      </p:pic>
    </p:spTree>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par>
                          <p:cTn id="13" fill="hold">
                            <p:stCondLst>
                              <p:cond delay="1000"/>
                            </p:stCondLst>
                            <p:childTnLst>
                              <p:par>
                                <p:cTn id="14" presetID="9" presetClass="entr" presetSubtype="0" fill="hold"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dissolve">
                                      <p:cBhvr>
                                        <p:cTn id="16" dur="500"/>
                                        <p:tgtEl>
                                          <p:spTgt spid="3">
                                            <p:txEl>
                                              <p:pRg st="2" end="2"/>
                                            </p:txEl>
                                          </p:spTgt>
                                        </p:tgtEl>
                                      </p:cBhvr>
                                    </p:animEffect>
                                  </p:childTnLst>
                                </p:cTn>
                              </p:par>
                            </p:childTnLst>
                          </p:cTn>
                        </p:par>
                        <p:par>
                          <p:cTn id="17" fill="hold">
                            <p:stCondLst>
                              <p:cond delay="1500"/>
                            </p:stCondLst>
                            <p:childTnLst>
                              <p:par>
                                <p:cTn id="18" presetID="9" presetClass="entr" presetSubtype="0" fill="hold" nodeType="after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dissolve">
                                      <p:cBhvr>
                                        <p:cTn id="20" dur="500"/>
                                        <p:tgtEl>
                                          <p:spTgt spid="3">
                                            <p:txEl>
                                              <p:pRg st="3" end="3"/>
                                            </p:txEl>
                                          </p:spTgt>
                                        </p:tgtEl>
                                      </p:cBhvr>
                                    </p:animEffect>
                                  </p:childTnLst>
                                </p:cTn>
                              </p:par>
                            </p:childTnLst>
                          </p:cTn>
                        </p:par>
                        <p:par>
                          <p:cTn id="21" fill="hold">
                            <p:stCondLst>
                              <p:cond delay="2000"/>
                            </p:stCondLst>
                            <p:childTnLst>
                              <p:par>
                                <p:cTn id="22" presetID="9" presetClass="entr" presetSubtype="0" fill="hold" nodeType="after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dissolve">
                                      <p:cBhvr>
                                        <p:cTn id="24" dur="500"/>
                                        <p:tgtEl>
                                          <p:spTgt spid="3">
                                            <p:txEl>
                                              <p:pRg st="4" end="4"/>
                                            </p:txEl>
                                          </p:spTgt>
                                        </p:tgtEl>
                                      </p:cBhvr>
                                    </p:animEffect>
                                  </p:childTnLst>
                                </p:cTn>
                              </p:par>
                            </p:childTnLst>
                          </p:cTn>
                        </p:par>
                        <p:par>
                          <p:cTn id="25" fill="hold">
                            <p:stCondLst>
                              <p:cond delay="2500"/>
                            </p:stCondLst>
                            <p:childTnLst>
                              <p:par>
                                <p:cTn id="26" presetID="10" presetClass="entr" presetSubtype="0" fill="hold" nodeType="after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685800"/>
            <a:ext cx="6508377" cy="1143000"/>
          </a:xfrm>
        </p:spPr>
        <p:txBody>
          <a:bodyPr/>
          <a:lstStyle/>
          <a:p>
            <a:r>
              <a:rPr lang="en-US" b="1" dirty="0" smtClean="0">
                <a:effectLst>
                  <a:outerShdw blurRad="38100" dist="38100" dir="2700000" algn="tl">
                    <a:srgbClr val="000000">
                      <a:alpha val="43137"/>
                    </a:srgbClr>
                  </a:outerShdw>
                </a:effectLst>
                <a:latin typeface="Arial" pitchFamily="34" charset="0"/>
                <a:cs typeface="Arial" pitchFamily="34" charset="0"/>
              </a:rPr>
              <a:t>Victory over Trials of Life</a:t>
            </a:r>
            <a:endParaRPr lang="en-US"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199" y="2133600"/>
            <a:ext cx="8382001" cy="4495800"/>
          </a:xfrm>
        </p:spPr>
        <p:txBody>
          <a:bodyPr>
            <a:normAutofit/>
          </a:bodyPr>
          <a:lstStyle/>
          <a:p>
            <a:r>
              <a:rPr lang="en-US" sz="3200" b="1" dirty="0" smtClean="0">
                <a:solidFill>
                  <a:schemeClr val="tx1"/>
                </a:solidFill>
                <a:latin typeface="Arial" pitchFamily="34" charset="0"/>
                <a:cs typeface="Arial" pitchFamily="34" charset="0"/>
              </a:rPr>
              <a:t>Over the world</a:t>
            </a:r>
          </a:p>
          <a:p>
            <a:pPr lvl="1"/>
            <a:r>
              <a:rPr lang="en-US" sz="3000" dirty="0" smtClean="0">
                <a:solidFill>
                  <a:schemeClr val="accent2">
                    <a:lumMod val="90000"/>
                    <a:lumOff val="10000"/>
                  </a:schemeClr>
                </a:solidFill>
                <a:latin typeface="Arial" pitchFamily="34" charset="0"/>
                <a:cs typeface="Arial" pitchFamily="34" charset="0"/>
              </a:rPr>
              <a:t>1 John 5:4</a:t>
            </a:r>
          </a:p>
          <a:p>
            <a:pPr lvl="1"/>
            <a:r>
              <a:rPr lang="en-US" sz="3000" dirty="0" smtClean="0">
                <a:solidFill>
                  <a:schemeClr val="accent2">
                    <a:lumMod val="90000"/>
                    <a:lumOff val="10000"/>
                  </a:schemeClr>
                </a:solidFill>
                <a:latin typeface="Arial" pitchFamily="34" charset="0"/>
                <a:cs typeface="Arial" pitchFamily="34" charset="0"/>
              </a:rPr>
              <a:t>John 15:18-19</a:t>
            </a:r>
          </a:p>
          <a:p>
            <a:pPr lvl="1"/>
            <a:r>
              <a:rPr lang="en-US" sz="3000" dirty="0" smtClean="0">
                <a:solidFill>
                  <a:schemeClr val="accent2">
                    <a:lumMod val="90000"/>
                    <a:lumOff val="10000"/>
                  </a:schemeClr>
                </a:solidFill>
                <a:latin typeface="Arial" pitchFamily="34" charset="0"/>
                <a:cs typeface="Arial" pitchFamily="34" charset="0"/>
              </a:rPr>
              <a:t>John 17:14-16</a:t>
            </a:r>
          </a:p>
          <a:p>
            <a:pPr lvl="1"/>
            <a:r>
              <a:rPr lang="en-US" sz="3000" dirty="0" smtClean="0">
                <a:solidFill>
                  <a:schemeClr val="accent2">
                    <a:lumMod val="90000"/>
                    <a:lumOff val="10000"/>
                  </a:schemeClr>
                </a:solidFill>
                <a:latin typeface="Arial" pitchFamily="34" charset="0"/>
                <a:cs typeface="Arial" pitchFamily="34" charset="0"/>
              </a:rPr>
              <a:t>2 Timothy 1:8-13</a:t>
            </a:r>
          </a:p>
          <a:p>
            <a:pPr lvl="1"/>
            <a:r>
              <a:rPr lang="en-US" sz="3000" dirty="0" smtClean="0">
                <a:solidFill>
                  <a:schemeClr val="accent2">
                    <a:lumMod val="90000"/>
                    <a:lumOff val="10000"/>
                  </a:schemeClr>
                </a:solidFill>
                <a:latin typeface="Arial" pitchFamily="34" charset="0"/>
                <a:cs typeface="Arial" pitchFamily="34" charset="0"/>
              </a:rPr>
              <a:t>John 16:33</a:t>
            </a:r>
          </a:p>
          <a:p>
            <a:pPr lvl="1"/>
            <a:r>
              <a:rPr lang="en-US" sz="3000" dirty="0" smtClean="0">
                <a:solidFill>
                  <a:schemeClr val="accent2">
                    <a:lumMod val="90000"/>
                    <a:lumOff val="10000"/>
                  </a:schemeClr>
                </a:solidFill>
                <a:latin typeface="Arial" pitchFamily="34" charset="0"/>
                <a:cs typeface="Arial" pitchFamily="34" charset="0"/>
              </a:rPr>
              <a:t>Hebrews 4:15</a:t>
            </a:r>
          </a:p>
        </p:txBody>
      </p:sp>
      <p:sp>
        <p:nvSpPr>
          <p:cNvPr id="4" name="TextBox 3"/>
          <p:cNvSpPr txBox="1"/>
          <p:nvPr/>
        </p:nvSpPr>
        <p:spPr>
          <a:xfrm>
            <a:off x="7162800" y="381000"/>
            <a:ext cx="1752600" cy="1292662"/>
          </a:xfrm>
          <a:prstGeom prst="rect">
            <a:avLst/>
          </a:prstGeom>
          <a:noFill/>
        </p:spPr>
        <p:txBody>
          <a:bodyPr wrap="square" rtlCol="0">
            <a:spAutoFit/>
          </a:bodyPr>
          <a:lstStyle/>
          <a:p>
            <a:pPr algn="ctr"/>
            <a:r>
              <a:rPr lang="en-US" sz="2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VICTORY</a:t>
            </a:r>
          </a:p>
          <a:p>
            <a:pPr algn="ctr"/>
            <a:r>
              <a:rPr lang="en-US" sz="2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through</a:t>
            </a:r>
          </a:p>
          <a:p>
            <a:pPr algn="ctr"/>
            <a:r>
              <a:rPr lang="en-US" sz="2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CHRIST!</a:t>
            </a:r>
            <a:endParaRPr lang="en-US" sz="26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cxnSp>
        <p:nvCxnSpPr>
          <p:cNvPr id="6" name="Straight Connector 5"/>
          <p:cNvCxnSpPr/>
          <p:nvPr/>
        </p:nvCxnSpPr>
        <p:spPr>
          <a:xfrm>
            <a:off x="609600" y="1905000"/>
            <a:ext cx="6553200" cy="0"/>
          </a:xfrm>
          <a:prstGeom prst="line">
            <a:avLst/>
          </a:prstGeom>
        </p:spPr>
        <p:style>
          <a:lnRef idx="3">
            <a:schemeClr val="accent1"/>
          </a:lnRef>
          <a:fillRef idx="0">
            <a:schemeClr val="accent1"/>
          </a:fillRef>
          <a:effectRef idx="2">
            <a:schemeClr val="accent1"/>
          </a:effectRef>
          <a:fontRef idx="minor">
            <a:schemeClr val="tx1"/>
          </a:fontRef>
        </p:style>
      </p:cxnSp>
      <p:pic>
        <p:nvPicPr>
          <p:cNvPr id="7" name="Picture 6" descr="SuperStock_1555R-304238.jpg"/>
          <p:cNvPicPr>
            <a:picLocks noChangeAspect="1"/>
          </p:cNvPicPr>
          <p:nvPr/>
        </p:nvPicPr>
        <p:blipFill>
          <a:blip r:embed="rId2" cstate="print"/>
          <a:stretch>
            <a:fillRect/>
          </a:stretch>
        </p:blipFill>
        <p:spPr>
          <a:xfrm>
            <a:off x="4876800" y="2057400"/>
            <a:ext cx="3962400" cy="4572000"/>
          </a:xfrm>
          <a:prstGeom prst="rect">
            <a:avLst/>
          </a:prstGeom>
        </p:spPr>
      </p:pic>
    </p:spTree>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par>
                          <p:cTn id="13" fill="hold">
                            <p:stCondLst>
                              <p:cond delay="1000"/>
                            </p:stCondLst>
                            <p:childTnLst>
                              <p:par>
                                <p:cTn id="14" presetID="9" presetClass="entr" presetSubtype="0" fill="hold"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dissolve">
                                      <p:cBhvr>
                                        <p:cTn id="16" dur="500"/>
                                        <p:tgtEl>
                                          <p:spTgt spid="3">
                                            <p:txEl>
                                              <p:pRg st="2" end="2"/>
                                            </p:txEl>
                                          </p:spTgt>
                                        </p:tgtEl>
                                      </p:cBhvr>
                                    </p:animEffect>
                                  </p:childTnLst>
                                </p:cTn>
                              </p:par>
                            </p:childTnLst>
                          </p:cTn>
                        </p:par>
                        <p:par>
                          <p:cTn id="17" fill="hold">
                            <p:stCondLst>
                              <p:cond delay="1500"/>
                            </p:stCondLst>
                            <p:childTnLst>
                              <p:par>
                                <p:cTn id="18" presetID="9" presetClass="entr" presetSubtype="0" fill="hold" nodeType="after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dissolve">
                                      <p:cBhvr>
                                        <p:cTn id="20" dur="500"/>
                                        <p:tgtEl>
                                          <p:spTgt spid="3">
                                            <p:txEl>
                                              <p:pRg st="3" end="3"/>
                                            </p:txEl>
                                          </p:spTgt>
                                        </p:tgtEl>
                                      </p:cBhvr>
                                    </p:animEffect>
                                  </p:childTnLst>
                                </p:cTn>
                              </p:par>
                            </p:childTnLst>
                          </p:cTn>
                        </p:par>
                        <p:par>
                          <p:cTn id="21" fill="hold">
                            <p:stCondLst>
                              <p:cond delay="2000"/>
                            </p:stCondLst>
                            <p:childTnLst>
                              <p:par>
                                <p:cTn id="22" presetID="9" presetClass="entr" presetSubtype="0" fill="hold" nodeType="after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dissolve">
                                      <p:cBhvr>
                                        <p:cTn id="24" dur="500"/>
                                        <p:tgtEl>
                                          <p:spTgt spid="3">
                                            <p:txEl>
                                              <p:pRg st="4" end="4"/>
                                            </p:txEl>
                                          </p:spTgt>
                                        </p:tgtEl>
                                      </p:cBhvr>
                                    </p:animEffect>
                                  </p:childTnLst>
                                </p:cTn>
                              </p:par>
                            </p:childTnLst>
                          </p:cTn>
                        </p:par>
                        <p:par>
                          <p:cTn id="25" fill="hold">
                            <p:stCondLst>
                              <p:cond delay="2500"/>
                            </p:stCondLst>
                            <p:childTnLst>
                              <p:par>
                                <p:cTn id="26" presetID="9" presetClass="entr" presetSubtype="0" fill="hold" nodeType="after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dissolve">
                                      <p:cBhvr>
                                        <p:cTn id="28" dur="500"/>
                                        <p:tgtEl>
                                          <p:spTgt spid="3">
                                            <p:txEl>
                                              <p:pRg st="5" end="5"/>
                                            </p:txEl>
                                          </p:spTgt>
                                        </p:tgtEl>
                                      </p:cBhvr>
                                    </p:animEffect>
                                  </p:childTnLst>
                                </p:cTn>
                              </p:par>
                            </p:childTnLst>
                          </p:cTn>
                        </p:par>
                        <p:par>
                          <p:cTn id="29" fill="hold">
                            <p:stCondLst>
                              <p:cond delay="3000"/>
                            </p:stCondLst>
                            <p:childTnLst>
                              <p:par>
                                <p:cTn id="30" presetID="9" presetClass="entr" presetSubtype="0" fill="hold" nodeType="after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dissolve">
                                      <p:cBhvr>
                                        <p:cTn id="32" dur="500"/>
                                        <p:tgtEl>
                                          <p:spTgt spid="3">
                                            <p:txEl>
                                              <p:pRg st="6" end="6"/>
                                            </p:txEl>
                                          </p:spTgt>
                                        </p:tgtEl>
                                      </p:cBhvr>
                                    </p:animEffect>
                                  </p:childTnLst>
                                </p:cTn>
                              </p:par>
                            </p:childTnLst>
                          </p:cTn>
                        </p:par>
                        <p:par>
                          <p:cTn id="33" fill="hold">
                            <p:stCondLst>
                              <p:cond delay="3500"/>
                            </p:stCondLst>
                            <p:childTnLst>
                              <p:par>
                                <p:cTn id="34" presetID="10" presetClass="entr" presetSubtype="0" fill="hold" nodeType="after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fade">
                                      <p:cBhvr>
                                        <p:cTn id="36"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685800"/>
            <a:ext cx="6508377" cy="1143000"/>
          </a:xfrm>
        </p:spPr>
        <p:txBody>
          <a:bodyPr/>
          <a:lstStyle/>
          <a:p>
            <a:r>
              <a:rPr lang="en-US" b="1" dirty="0" smtClean="0">
                <a:effectLst>
                  <a:outerShdw blurRad="38100" dist="38100" dir="2700000" algn="tl">
                    <a:srgbClr val="000000">
                      <a:alpha val="43137"/>
                    </a:srgbClr>
                  </a:outerShdw>
                </a:effectLst>
                <a:latin typeface="Arial" pitchFamily="34" charset="0"/>
                <a:cs typeface="Arial" pitchFamily="34" charset="0"/>
              </a:rPr>
              <a:t>Victory over Death</a:t>
            </a:r>
            <a:endParaRPr lang="en-US"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199" y="2133600"/>
            <a:ext cx="8382001" cy="4495800"/>
          </a:xfrm>
        </p:spPr>
        <p:txBody>
          <a:bodyPr>
            <a:normAutofit/>
          </a:bodyPr>
          <a:lstStyle/>
          <a:p>
            <a:r>
              <a:rPr lang="en-US" sz="3200" b="1" dirty="0" smtClean="0">
                <a:solidFill>
                  <a:schemeClr val="tx1"/>
                </a:solidFill>
                <a:latin typeface="Arial" pitchFamily="34" charset="0"/>
                <a:cs typeface="Arial" pitchFamily="34" charset="0"/>
              </a:rPr>
              <a:t>Question of Job</a:t>
            </a:r>
          </a:p>
          <a:p>
            <a:pPr lvl="1"/>
            <a:r>
              <a:rPr lang="en-US" sz="3000" dirty="0" smtClean="0">
                <a:solidFill>
                  <a:schemeClr val="accent2">
                    <a:lumMod val="90000"/>
                    <a:lumOff val="10000"/>
                  </a:schemeClr>
                </a:solidFill>
                <a:latin typeface="Arial" pitchFamily="34" charset="0"/>
                <a:cs typeface="Arial" pitchFamily="34" charset="0"/>
              </a:rPr>
              <a:t>Job 14:14</a:t>
            </a:r>
          </a:p>
          <a:p>
            <a:r>
              <a:rPr lang="en-US" sz="3200" b="1" dirty="0" smtClean="0">
                <a:solidFill>
                  <a:schemeClr val="tx1"/>
                </a:solidFill>
                <a:latin typeface="Arial" pitchFamily="34" charset="0"/>
                <a:cs typeface="Arial" pitchFamily="34" charset="0"/>
              </a:rPr>
              <a:t>Through Christ – we are assured victory!</a:t>
            </a:r>
          </a:p>
          <a:p>
            <a:pPr lvl="1"/>
            <a:r>
              <a:rPr lang="en-US" sz="3000" dirty="0" smtClean="0">
                <a:solidFill>
                  <a:schemeClr val="accent2">
                    <a:lumMod val="90000"/>
                    <a:lumOff val="10000"/>
                  </a:schemeClr>
                </a:solidFill>
                <a:latin typeface="Arial" pitchFamily="34" charset="0"/>
                <a:cs typeface="Arial" pitchFamily="34" charset="0"/>
              </a:rPr>
              <a:t>1 Corinthians 15:20-22, 55-57</a:t>
            </a:r>
          </a:p>
          <a:p>
            <a:r>
              <a:rPr lang="en-US" sz="3200" b="1" dirty="0" smtClean="0">
                <a:solidFill>
                  <a:schemeClr val="tx1"/>
                </a:solidFill>
                <a:latin typeface="Arial" pitchFamily="34" charset="0"/>
                <a:cs typeface="Arial" pitchFamily="34" charset="0"/>
              </a:rPr>
              <a:t>As Jesus overcame death – so will we</a:t>
            </a:r>
          </a:p>
          <a:p>
            <a:pPr lvl="1"/>
            <a:r>
              <a:rPr lang="en-US" sz="3000" dirty="0" smtClean="0">
                <a:solidFill>
                  <a:schemeClr val="accent2">
                    <a:lumMod val="90000"/>
                    <a:lumOff val="10000"/>
                  </a:schemeClr>
                </a:solidFill>
                <a:latin typeface="Arial" pitchFamily="34" charset="0"/>
                <a:cs typeface="Arial" pitchFamily="34" charset="0"/>
              </a:rPr>
              <a:t>1 Corinthians 15:44</a:t>
            </a:r>
          </a:p>
        </p:txBody>
      </p:sp>
      <p:sp>
        <p:nvSpPr>
          <p:cNvPr id="4" name="TextBox 3"/>
          <p:cNvSpPr txBox="1"/>
          <p:nvPr/>
        </p:nvSpPr>
        <p:spPr>
          <a:xfrm>
            <a:off x="7162800" y="381000"/>
            <a:ext cx="1752600" cy="1292662"/>
          </a:xfrm>
          <a:prstGeom prst="rect">
            <a:avLst/>
          </a:prstGeom>
          <a:noFill/>
        </p:spPr>
        <p:txBody>
          <a:bodyPr wrap="square" rtlCol="0">
            <a:spAutoFit/>
          </a:bodyPr>
          <a:lstStyle/>
          <a:p>
            <a:pPr algn="ctr"/>
            <a:r>
              <a:rPr lang="en-US" sz="2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VICTORY</a:t>
            </a:r>
          </a:p>
          <a:p>
            <a:pPr algn="ctr"/>
            <a:r>
              <a:rPr lang="en-US" sz="2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through</a:t>
            </a:r>
          </a:p>
          <a:p>
            <a:pPr algn="ctr"/>
            <a:r>
              <a:rPr lang="en-US" sz="2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CHRIST!</a:t>
            </a:r>
            <a:endParaRPr lang="en-US" sz="26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cxnSp>
        <p:nvCxnSpPr>
          <p:cNvPr id="6" name="Straight Connector 5"/>
          <p:cNvCxnSpPr/>
          <p:nvPr/>
        </p:nvCxnSpPr>
        <p:spPr>
          <a:xfrm>
            <a:off x="609600" y="1905000"/>
            <a:ext cx="6553200" cy="0"/>
          </a:xfrm>
          <a:prstGeom prst="line">
            <a:avLst/>
          </a:prstGeom>
        </p:spPr>
        <p:style>
          <a:lnRef idx="3">
            <a:schemeClr val="accent1"/>
          </a:lnRef>
          <a:fillRef idx="0">
            <a:schemeClr val="accent1"/>
          </a:fillRef>
          <a:effectRef idx="2">
            <a:schemeClr val="accent1"/>
          </a:effectRef>
          <a:fontRef idx="minor">
            <a:schemeClr val="tx1"/>
          </a:fontRef>
        </p:style>
      </p:cxnSp>
      <p:pic>
        <p:nvPicPr>
          <p:cNvPr id="7" name="Picture 6" descr="IMG_0006.JPG"/>
          <p:cNvPicPr>
            <a:picLocks noChangeAspect="1"/>
          </p:cNvPicPr>
          <p:nvPr/>
        </p:nvPicPr>
        <p:blipFill>
          <a:blip r:embed="rId2" cstate="print"/>
          <a:stretch>
            <a:fillRect/>
          </a:stretch>
        </p:blipFill>
        <p:spPr>
          <a:xfrm>
            <a:off x="3962400" y="2057400"/>
            <a:ext cx="3200400" cy="1397699"/>
          </a:xfrm>
          <a:prstGeom prst="rect">
            <a:avLst/>
          </a:prstGeom>
        </p:spPr>
      </p:pic>
    </p:spTree>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par>
                          <p:cTn id="13" fill="hold">
                            <p:stCondLst>
                              <p:cond delay="1000"/>
                            </p:stCondLst>
                            <p:childTnLst>
                              <p:par>
                                <p:cTn id="14" presetID="10" presetClass="entr" presetSubtype="0" fill="hold"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20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2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par>
                          <p:cTn id="23" fill="hold">
                            <p:stCondLst>
                              <p:cond delay="500"/>
                            </p:stCondLst>
                            <p:childTnLst>
                              <p:par>
                                <p:cTn id="24" presetID="9" presetClass="entr" presetSubtype="0" fill="hold" nodeType="after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dissolve">
                                      <p:cBhvr>
                                        <p:cTn id="26" dur="5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par>
                          <p:cTn id="33" fill="hold">
                            <p:stCondLst>
                              <p:cond delay="500"/>
                            </p:stCondLst>
                            <p:childTnLst>
                              <p:par>
                                <p:cTn id="34" presetID="9" presetClass="entr" presetSubtype="0" fill="hold" nodeType="after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dissolve">
                                      <p:cBhvr>
                                        <p:cTn id="3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Bible Open.jpg"/>
          <p:cNvPicPr>
            <a:picLocks noChangeAspect="1"/>
          </p:cNvPicPr>
          <p:nvPr/>
        </p:nvPicPr>
        <p:blipFill>
          <a:blip r:embed="rId2" cstate="print"/>
          <a:stretch>
            <a:fillRect/>
          </a:stretch>
        </p:blipFill>
        <p:spPr>
          <a:xfrm>
            <a:off x="381000" y="3886200"/>
            <a:ext cx="8382000" cy="2743200"/>
          </a:xfrm>
          <a:prstGeom prst="rect">
            <a:avLst/>
          </a:prstGeom>
        </p:spPr>
      </p:pic>
      <p:sp>
        <p:nvSpPr>
          <p:cNvPr id="2" name="Title 1"/>
          <p:cNvSpPr>
            <a:spLocks noGrp="1"/>
          </p:cNvSpPr>
          <p:nvPr>
            <p:ph type="title"/>
          </p:nvPr>
        </p:nvSpPr>
        <p:spPr>
          <a:xfrm>
            <a:off x="457199" y="685800"/>
            <a:ext cx="6508377" cy="1143000"/>
          </a:xfrm>
        </p:spPr>
        <p:txBody>
          <a:bodyPr/>
          <a:lstStyle/>
          <a:p>
            <a:r>
              <a:rPr lang="en-US" b="1" dirty="0" smtClean="0">
                <a:effectLst>
                  <a:outerShdw blurRad="38100" dist="38100" dir="2700000" algn="tl">
                    <a:srgbClr val="000000">
                      <a:alpha val="43137"/>
                    </a:srgbClr>
                  </a:outerShdw>
                </a:effectLst>
                <a:latin typeface="Arial" pitchFamily="34" charset="0"/>
                <a:cs typeface="Arial" pitchFamily="34" charset="0"/>
              </a:rPr>
              <a:t>Paul’s Challenge</a:t>
            </a:r>
            <a:endParaRPr lang="en-US"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199" y="3886200"/>
            <a:ext cx="8382001" cy="2743200"/>
          </a:xfrm>
        </p:spPr>
        <p:txBody>
          <a:bodyPr>
            <a:normAutofit/>
          </a:bodyPr>
          <a:lstStyle/>
          <a:p>
            <a:r>
              <a:rPr lang="en-US" sz="3200" b="1" dirty="0" smtClean="0">
                <a:solidFill>
                  <a:schemeClr val="tx1"/>
                </a:solidFill>
                <a:latin typeface="Arial" pitchFamily="34" charset="0"/>
                <a:cs typeface="Arial" pitchFamily="34" charset="0"/>
              </a:rPr>
              <a:t>We will be rewarded accordingly</a:t>
            </a:r>
          </a:p>
          <a:p>
            <a:pPr lvl="1"/>
            <a:r>
              <a:rPr lang="en-US" sz="30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t>Romans 2:6-11</a:t>
            </a:r>
          </a:p>
        </p:txBody>
      </p:sp>
      <p:sp>
        <p:nvSpPr>
          <p:cNvPr id="4" name="TextBox 3"/>
          <p:cNvSpPr txBox="1"/>
          <p:nvPr/>
        </p:nvSpPr>
        <p:spPr>
          <a:xfrm>
            <a:off x="7162800" y="381000"/>
            <a:ext cx="1752600" cy="1292662"/>
          </a:xfrm>
          <a:prstGeom prst="rect">
            <a:avLst/>
          </a:prstGeom>
          <a:noFill/>
        </p:spPr>
        <p:txBody>
          <a:bodyPr wrap="square" rtlCol="0">
            <a:spAutoFit/>
          </a:bodyPr>
          <a:lstStyle/>
          <a:p>
            <a:pPr algn="ctr"/>
            <a:r>
              <a:rPr lang="en-US" sz="2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VICTORY</a:t>
            </a:r>
          </a:p>
          <a:p>
            <a:pPr algn="ctr"/>
            <a:r>
              <a:rPr lang="en-US" sz="2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through</a:t>
            </a:r>
          </a:p>
          <a:p>
            <a:pPr algn="ctr"/>
            <a:r>
              <a:rPr lang="en-US" sz="2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CHRIST!</a:t>
            </a:r>
            <a:endParaRPr lang="en-US" sz="26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cxnSp>
        <p:nvCxnSpPr>
          <p:cNvPr id="6" name="Straight Connector 5"/>
          <p:cNvCxnSpPr/>
          <p:nvPr/>
        </p:nvCxnSpPr>
        <p:spPr>
          <a:xfrm>
            <a:off x="609600" y="1905000"/>
            <a:ext cx="6553200" cy="0"/>
          </a:xfrm>
          <a:prstGeom prst="line">
            <a:avLst/>
          </a:prstGeom>
        </p:spPr>
        <p:style>
          <a:lnRef idx="3">
            <a:schemeClr val="accent1"/>
          </a:lnRef>
          <a:fillRef idx="0">
            <a:schemeClr val="accent1"/>
          </a:fillRef>
          <a:effectRef idx="2">
            <a:schemeClr val="accent1"/>
          </a:effectRef>
          <a:fontRef idx="minor">
            <a:schemeClr val="tx1"/>
          </a:fontRef>
        </p:style>
      </p:cxnSp>
      <p:sp>
        <p:nvSpPr>
          <p:cNvPr id="7" name="Rounded Rectangle 6"/>
          <p:cNvSpPr/>
          <p:nvPr/>
        </p:nvSpPr>
        <p:spPr>
          <a:xfrm>
            <a:off x="228600" y="2133600"/>
            <a:ext cx="8686800" cy="1600200"/>
          </a:xfrm>
          <a:prstGeom prst="round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p:cNvSpPr txBox="1"/>
          <p:nvPr/>
        </p:nvSpPr>
        <p:spPr>
          <a:xfrm>
            <a:off x="304800" y="2133600"/>
            <a:ext cx="8534400" cy="1569660"/>
          </a:xfrm>
          <a:prstGeom prst="rect">
            <a:avLst/>
          </a:prstGeom>
          <a:noFill/>
        </p:spPr>
        <p:txBody>
          <a:bodyPr wrap="square" rtlCol="0">
            <a:spAutoFit/>
          </a:bodyPr>
          <a:lstStyle/>
          <a:p>
            <a:pPr algn="ctr"/>
            <a:r>
              <a:rPr lang="en-US" sz="24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“Therefore, my beloved brethren, be steadfast, immovable, always abounding in the work of the Lord, knowing that</a:t>
            </a:r>
            <a:br>
              <a:rPr lang="en-US" sz="24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br>
            <a:r>
              <a:rPr lang="en-US" sz="24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t>your labor is not in vain in the Lord.”</a:t>
            </a:r>
          </a:p>
          <a:p>
            <a:pPr algn="ctr"/>
            <a:r>
              <a:rPr lang="en-US" sz="22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1 Corinthians 15:58</a:t>
            </a:r>
            <a:endParaRPr lang="en-US" sz="22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linds(horizont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p:cTn id="15" dur="500" fill="hold"/>
                                        <p:tgtEl>
                                          <p:spTgt spid="9"/>
                                        </p:tgtEl>
                                        <p:attrNameLst>
                                          <p:attrName>ppt_w</p:attrName>
                                        </p:attrNameLst>
                                      </p:cBhvr>
                                      <p:tavLst>
                                        <p:tav tm="0">
                                          <p:val>
                                            <p:fltVal val="0"/>
                                          </p:val>
                                        </p:tav>
                                        <p:tav tm="100000">
                                          <p:val>
                                            <p:strVal val="#ppt_w"/>
                                          </p:val>
                                        </p:tav>
                                      </p:tavLst>
                                    </p:anim>
                                    <p:anim calcmode="lin" valueType="num">
                                      <p:cBhvr>
                                        <p:cTn id="16" dur="500" fill="hold"/>
                                        <p:tgtEl>
                                          <p:spTgt spid="9"/>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0" end="0"/>
                                            </p:txEl>
                                          </p:spTgt>
                                        </p:tgtEl>
                                        <p:attrNameLst>
                                          <p:attrName>ppt_h</p:attrName>
                                        </p:attrNameLst>
                                      </p:cBhvr>
                                      <p:tavLst>
                                        <p:tav tm="0">
                                          <p:val>
                                            <p:fltVal val="0"/>
                                          </p:val>
                                        </p:tav>
                                        <p:tav tm="100000">
                                          <p:val>
                                            <p:strVal val="#ppt_h"/>
                                          </p:val>
                                        </p:tav>
                                      </p:tavLst>
                                    </p:anim>
                                  </p:childTnLst>
                                </p:cTn>
                              </p:par>
                              <p:par>
                                <p:cTn id="21" presetID="23" presetClass="entr" presetSubtype="16" fill="hold" nodeType="with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p:cTn id="2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685800"/>
            <a:ext cx="6508377" cy="1143000"/>
          </a:xfrm>
        </p:spPr>
        <p:txBody>
          <a:bodyPr/>
          <a:lstStyle/>
          <a:p>
            <a:r>
              <a:rPr lang="en-US" b="1" dirty="0" smtClean="0">
                <a:effectLst>
                  <a:outerShdw blurRad="38100" dist="38100" dir="2700000" algn="tl">
                    <a:srgbClr val="000000">
                      <a:alpha val="43137"/>
                    </a:srgbClr>
                  </a:outerShdw>
                </a:effectLst>
                <a:latin typeface="Arial" pitchFamily="34" charset="0"/>
                <a:cs typeface="Arial" pitchFamily="34" charset="0"/>
              </a:rPr>
              <a:t>Conclusion</a:t>
            </a:r>
            <a:endParaRPr lang="en-US"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381000" y="4953000"/>
            <a:ext cx="8458200" cy="609600"/>
          </a:xfrm>
        </p:spPr>
        <p:txBody>
          <a:bodyPr>
            <a:normAutofit/>
          </a:bodyPr>
          <a:lstStyle/>
          <a:p>
            <a:r>
              <a:rPr lang="en-US" sz="3000" b="1" dirty="0" smtClean="0">
                <a:solidFill>
                  <a:schemeClr val="tx1"/>
                </a:solidFill>
                <a:latin typeface="Arial" pitchFamily="34" charset="0"/>
                <a:cs typeface="Arial" pitchFamily="34" charset="0"/>
              </a:rPr>
              <a:t>Life is one </a:t>
            </a:r>
            <a:r>
              <a:rPr lang="en-US" sz="3000" b="1" dirty="0" smtClean="0">
                <a:solidFill>
                  <a:schemeClr val="accent1"/>
                </a:solidFill>
                <a:effectLst>
                  <a:outerShdw blurRad="38100" dist="38100" dir="2700000" algn="tl">
                    <a:srgbClr val="000000">
                      <a:alpha val="43137"/>
                    </a:srgbClr>
                  </a:outerShdw>
                </a:effectLst>
                <a:latin typeface="Arial" pitchFamily="34" charset="0"/>
                <a:cs typeface="Arial" pitchFamily="34" charset="0"/>
              </a:rPr>
              <a:t>VICTORY </a:t>
            </a:r>
            <a:r>
              <a:rPr lang="en-US" sz="3000" b="1" dirty="0" smtClean="0">
                <a:solidFill>
                  <a:schemeClr val="tx1"/>
                </a:solidFill>
                <a:latin typeface="Arial" pitchFamily="34" charset="0"/>
                <a:cs typeface="Arial" pitchFamily="34" charset="0"/>
              </a:rPr>
              <a:t>after another in Christ!</a:t>
            </a:r>
            <a:endParaRPr lang="en-US" sz="3000" dirty="0" smtClean="0">
              <a:solidFill>
                <a:schemeClr val="accent2">
                  <a:lumMod val="90000"/>
                  <a:lumOff val="10000"/>
                </a:schemeClr>
              </a:solidFill>
              <a:latin typeface="Arial" pitchFamily="34" charset="0"/>
              <a:cs typeface="Arial" pitchFamily="34" charset="0"/>
            </a:endParaRPr>
          </a:p>
        </p:txBody>
      </p:sp>
      <p:sp>
        <p:nvSpPr>
          <p:cNvPr id="4" name="TextBox 3"/>
          <p:cNvSpPr txBox="1"/>
          <p:nvPr/>
        </p:nvSpPr>
        <p:spPr>
          <a:xfrm>
            <a:off x="7162800" y="381000"/>
            <a:ext cx="1752600" cy="1292662"/>
          </a:xfrm>
          <a:prstGeom prst="rect">
            <a:avLst/>
          </a:prstGeom>
          <a:noFill/>
        </p:spPr>
        <p:txBody>
          <a:bodyPr wrap="square" rtlCol="0">
            <a:spAutoFit/>
          </a:bodyPr>
          <a:lstStyle/>
          <a:p>
            <a:pPr algn="ctr"/>
            <a:r>
              <a:rPr lang="en-US" sz="2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VICTORY</a:t>
            </a:r>
          </a:p>
          <a:p>
            <a:pPr algn="ctr"/>
            <a:r>
              <a:rPr lang="en-US" sz="2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through</a:t>
            </a:r>
          </a:p>
          <a:p>
            <a:pPr algn="ctr"/>
            <a:r>
              <a:rPr lang="en-US" sz="26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CHRIST!</a:t>
            </a:r>
            <a:endParaRPr lang="en-US" sz="26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cxnSp>
        <p:nvCxnSpPr>
          <p:cNvPr id="6" name="Straight Connector 5"/>
          <p:cNvCxnSpPr/>
          <p:nvPr/>
        </p:nvCxnSpPr>
        <p:spPr>
          <a:xfrm>
            <a:off x="609600" y="1905000"/>
            <a:ext cx="6553200" cy="0"/>
          </a:xfrm>
          <a:prstGeom prst="line">
            <a:avLst/>
          </a:prstGeom>
        </p:spPr>
        <p:style>
          <a:lnRef idx="3">
            <a:schemeClr val="accent1"/>
          </a:lnRef>
          <a:fillRef idx="0">
            <a:schemeClr val="accent1"/>
          </a:fillRef>
          <a:effectRef idx="2">
            <a:schemeClr val="accent1"/>
          </a:effectRef>
          <a:fontRef idx="minor">
            <a:schemeClr val="tx1"/>
          </a:fontRef>
        </p:style>
      </p:cxnSp>
      <p:sp>
        <p:nvSpPr>
          <p:cNvPr id="7" name="Rounded Rectangle 6"/>
          <p:cNvSpPr/>
          <p:nvPr/>
        </p:nvSpPr>
        <p:spPr>
          <a:xfrm>
            <a:off x="228600" y="2133600"/>
            <a:ext cx="8686800" cy="2590800"/>
          </a:xfrm>
          <a:prstGeom prst="round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p:cNvSpPr txBox="1"/>
          <p:nvPr/>
        </p:nvSpPr>
        <p:spPr>
          <a:xfrm>
            <a:off x="304800" y="2185987"/>
            <a:ext cx="8534400" cy="2462213"/>
          </a:xfrm>
          <a:prstGeom prst="rect">
            <a:avLst/>
          </a:prstGeom>
          <a:noFill/>
        </p:spPr>
        <p:txBody>
          <a:bodyPr wrap="square" rtlCol="0">
            <a:spAutoFit/>
          </a:bodyPr>
          <a:lstStyle/>
          <a:p>
            <a:pPr algn="ctr"/>
            <a:r>
              <a:rPr lang="en-US" sz="22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t>“Now thanks be to God who always </a:t>
            </a:r>
            <a:r>
              <a:rPr lang="en-US" sz="2200" b="1" dirty="0" smtClean="0">
                <a:solidFill>
                  <a:srgbClr val="FFFF00"/>
                </a:solidFill>
                <a:effectLst>
                  <a:outerShdw blurRad="38100" dist="38100" dir="2700000" algn="tl">
                    <a:srgbClr val="000000">
                      <a:alpha val="43137"/>
                    </a:srgbClr>
                  </a:outerShdw>
                </a:effectLst>
                <a:latin typeface="Arial" pitchFamily="34" charset="0"/>
                <a:cs typeface="Arial" pitchFamily="34" charset="0"/>
              </a:rPr>
              <a:t>leads us in triumph in Christ</a:t>
            </a:r>
            <a:r>
              <a:rPr lang="en-US" sz="22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t>, and through us diffuses the fragrance of His knowledge in every place. For we are to God the fragrance of Christ among those who are being saved and among those who are perishing. To the one we are the aroma of death leading to death, and to the other the aroma of life leading to life. And who is sufficient for these things?”</a:t>
            </a:r>
          </a:p>
          <a:p>
            <a:pPr algn="ctr"/>
            <a:r>
              <a:rPr lang="en-US" sz="22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2 Corinthians 2:14-16</a:t>
            </a:r>
            <a:endParaRPr lang="en-US" sz="22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linds(horizont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Lst>
  </p:timing>
</p:sld>
</file>

<file path=ppt/theme/theme1.xml><?xml version="1.0" encoding="utf-8"?>
<a:theme xmlns:a="http://schemas.openxmlformats.org/drawingml/2006/main" name="Plaza">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majorFont>
      <a:minorFont>
        <a:latin typeface="Century Gothic"/>
        <a:ea typeface=""/>
        <a:cs typeface=""/>
        <a:font script="Jpan" typeface="メイリオ"/>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Plaza</Template>
  <TotalTime>98</TotalTime>
  <Words>321</Words>
  <Application>Microsoft Office PowerPoint</Application>
  <PresentationFormat>On-screen Show (4:3)</PresentationFormat>
  <Paragraphs>90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Plaza</vt:lpstr>
      <vt:lpstr>Victory defined: Final and complete supremacy; superiority in battle or war; success in any contest or struggle involving the defeat of an opponent or the overcoming of obstacles”</vt:lpstr>
      <vt:lpstr>Victory through Christ!</vt:lpstr>
      <vt:lpstr>Victory over Sin</vt:lpstr>
      <vt:lpstr>Victory over Trials of Life</vt:lpstr>
      <vt:lpstr>Victory over Trials of Life</vt:lpstr>
      <vt:lpstr>Victory over Trials of Life</vt:lpstr>
      <vt:lpstr>Victory over Death</vt:lpstr>
      <vt:lpstr>Paul’s Challenge</vt:lpstr>
      <vt:lpstr>Conclusion</vt:lpstr>
      <vt:lpstr>Conclusion</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Victory defined: Final and complete supremacy; superiority in battle or war; success in any contest or struggle involving the defeat of an opponent or the overcoming of obstacles”</dc:title>
  <dc:creator>Richard Thetford</dc:creator>
  <cp:lastModifiedBy>Richard Thetford</cp:lastModifiedBy>
  <cp:revision>17</cp:revision>
  <dcterms:created xsi:type="dcterms:W3CDTF">2011-10-18T21:22:07Z</dcterms:created>
  <dcterms:modified xsi:type="dcterms:W3CDTF">2011-11-27T22:53:09Z</dcterms:modified>
</cp:coreProperties>
</file>