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79D6-9404-474B-96F9-73EF00641A79}" type="datetimeFigureOut">
              <a:rPr lang="en-US" smtClean="0"/>
              <a:pPr/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8D8F-D28C-4E69-89F7-C11D8A7D3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79D6-9404-474B-96F9-73EF00641A79}" type="datetimeFigureOut">
              <a:rPr lang="en-US" smtClean="0"/>
              <a:pPr/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8D8F-D28C-4E69-89F7-C11D8A7D3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79D6-9404-474B-96F9-73EF00641A79}" type="datetimeFigureOut">
              <a:rPr lang="en-US" smtClean="0"/>
              <a:pPr/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8D8F-D28C-4E69-89F7-C11D8A7D3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79D6-9404-474B-96F9-73EF00641A79}" type="datetimeFigureOut">
              <a:rPr lang="en-US" smtClean="0"/>
              <a:pPr/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8D8F-D28C-4E69-89F7-C11D8A7D3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79D6-9404-474B-96F9-73EF00641A79}" type="datetimeFigureOut">
              <a:rPr lang="en-US" smtClean="0"/>
              <a:pPr/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8D8F-D28C-4E69-89F7-C11D8A7D3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79D6-9404-474B-96F9-73EF00641A79}" type="datetimeFigureOut">
              <a:rPr lang="en-US" smtClean="0"/>
              <a:pPr/>
              <a:t>3/3/2012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8D8F-D28C-4E69-89F7-C11D8A7D3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79D6-9404-474B-96F9-73EF00641A79}" type="datetimeFigureOut">
              <a:rPr lang="en-US" smtClean="0"/>
              <a:pPr/>
              <a:t>3/3/2012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8D8F-D28C-4E69-89F7-C11D8A7D3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79D6-9404-474B-96F9-73EF00641A79}" type="datetimeFigureOut">
              <a:rPr lang="en-US" smtClean="0"/>
              <a:pPr/>
              <a:t>3/3/2012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8D8F-D28C-4E69-89F7-C11D8A7D3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79D6-9404-474B-96F9-73EF00641A79}" type="datetimeFigureOut">
              <a:rPr lang="en-US" smtClean="0"/>
              <a:pPr/>
              <a:t>3/3/2012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8D8F-D28C-4E69-89F7-C11D8A7D3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79D6-9404-474B-96F9-73EF00641A79}" type="datetimeFigureOut">
              <a:rPr lang="en-US" smtClean="0"/>
              <a:pPr/>
              <a:t>3/3/2012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8D8F-D28C-4E69-89F7-C11D8A7D3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79D6-9404-474B-96F9-73EF00641A79}" type="datetimeFigureOut">
              <a:rPr lang="en-US" smtClean="0"/>
              <a:pPr/>
              <a:t>3/3/2012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8D8F-D28C-4E69-89F7-C11D8A7D3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879D6-9404-474B-96F9-73EF00641A79}" type="datetimeFigureOut">
              <a:rPr lang="en-US" smtClean="0"/>
              <a:pPr/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D8D8F-D28C-4E69-89F7-C11D8A7D3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33400" y="457200"/>
            <a:ext cx="8077200" cy="1371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3400" y="863025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Uprightness and Perfection of David</a:t>
            </a:r>
            <a:endParaRPr lang="en-US" sz="32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repentan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2057400"/>
            <a:ext cx="4419600" cy="4343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609600" y="3307140"/>
            <a:ext cx="373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Kings 9:4</a:t>
            </a:r>
          </a:p>
          <a:p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Kings 11:4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UPRIGHT: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Honest, Just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PERFECT: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make perfect or more nearly perfect according to a given standard, as by training. The act or process of perfecting.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One who has attained his moral end, the goal for which he was intended – to be obedient in Christ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Matthew 5:48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33400" y="457200"/>
            <a:ext cx="8077200" cy="1371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Terms Defined</a:t>
            </a:r>
            <a:endParaRPr lang="en-US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20980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Bathsheba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Samuel 11:2-5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Uriah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Samuel 11:14-17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33400" y="457200"/>
            <a:ext cx="8077200" cy="1371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The Sin of David</a:t>
            </a:r>
            <a:endParaRPr lang="en-US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9600" y="4343400"/>
            <a:ext cx="7924800" cy="1905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8200" y="4343400"/>
            <a:ext cx="7391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“man after God’s own heart”</a:t>
            </a:r>
          </a:p>
          <a:p>
            <a:pPr algn="ctr">
              <a:buFont typeface="Arial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Committed adultery</a:t>
            </a:r>
          </a:p>
          <a:p>
            <a:pPr algn="ctr">
              <a:buFont typeface="Arial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Planned a man’s murder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0" y="56388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Later said to be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“upright and perfect!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 descr="Repentant-Davi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1784842"/>
            <a:ext cx="2133600" cy="25585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Solomon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Kings 3:3; 1 Chronicles 28:9; 1 Kings 11:4,6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Abijam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Kings 15:3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Asa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Kings 15:11-14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Amaziah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Kings 14:3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33400" y="457200"/>
            <a:ext cx="8077200" cy="1371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Others Sinned – but most were not </a:t>
            </a:r>
            <a:r>
              <a:rPr lang="en-US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Upright and Perfect as David</a:t>
            </a:r>
            <a:endParaRPr lang="en-US" sz="36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 descr="king_jeho-222x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2918254"/>
            <a:ext cx="2746248" cy="37111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Ahaz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Kings 16:2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Hezekiah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Kings 18:3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Josiah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Chronicles 34:2-3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33400" y="457200"/>
            <a:ext cx="8077200" cy="1371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Others Sinned – but most were not </a:t>
            </a:r>
            <a:r>
              <a:rPr lang="en-US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Upright and Perfect as David</a:t>
            </a:r>
            <a:endParaRPr lang="en-US" sz="36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 descr="king_jeho-222x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1981200"/>
            <a:ext cx="3352800" cy="45308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96240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His heart was set on serving the Lord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Nathan sent to point out David’s error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Samuel 11:27-12:7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David recognized his sin and repented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Samuel 12:13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 still had to pay the consequences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Samuel 12:14-23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33400" y="457200"/>
            <a:ext cx="8077200" cy="1371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Why Was David the Model?</a:t>
            </a:r>
            <a:endParaRPr lang="en-US" sz="36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7200" y="5867400"/>
            <a:ext cx="8229600" cy="5334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58674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Did not blame God –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 worshiped God!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Heart set on serving God in every manner of one’s life!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Hezekiah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Kings 20:3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People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Chronicles 29:9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David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Kings 14:8; 1 Kings 15:5; Psalms 101:2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33400" y="457200"/>
            <a:ext cx="8077200" cy="1371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“Perfect” </a:t>
            </a:r>
            <a:r>
              <a:rPr lang="en-US" sz="36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Heart</a:t>
            </a:r>
            <a:endParaRPr lang="en-US" sz="36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 descr="Boy Reading 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8655" y="2438400"/>
            <a:ext cx="4543089" cy="3352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33400" y="457200"/>
            <a:ext cx="8077200" cy="1371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3400" y="786825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Uprightness and Perfection of David</a:t>
            </a:r>
            <a:endParaRPr lang="en-US" sz="32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repentan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1907628"/>
            <a:ext cx="4724400" cy="46429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457200" y="2209800"/>
            <a:ext cx="403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Are we walking uprightly with a 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“perfect”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heart?</a:t>
            </a:r>
          </a:p>
          <a:p>
            <a:pPr algn="ctr"/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Philippians 3:15</a:t>
            </a:r>
          </a:p>
          <a:p>
            <a:pPr algn="ctr"/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Corinthians 7:10</a:t>
            </a:r>
          </a:p>
          <a:p>
            <a:pPr algn="ctr"/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 determined to be steadfast in the Lord!</a:t>
            </a:r>
          </a:p>
          <a:p>
            <a:pPr algn="ctr"/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Corinthians 15:58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285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Terms Defined</vt:lpstr>
      <vt:lpstr>The Sin of David</vt:lpstr>
      <vt:lpstr>Others Sinned – but most were not Upright and Perfect as David</vt:lpstr>
      <vt:lpstr>Others Sinned – but most were not Upright and Perfect as David</vt:lpstr>
      <vt:lpstr>Why Was David the Model?</vt:lpstr>
      <vt:lpstr>The “Perfect” Heart</vt:lpstr>
      <vt:lpstr>Slide 8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11</cp:revision>
  <dcterms:created xsi:type="dcterms:W3CDTF">2012-03-02T16:51:05Z</dcterms:created>
  <dcterms:modified xsi:type="dcterms:W3CDTF">2012-03-04T02:40:19Z</dcterms:modified>
</cp:coreProperties>
</file>