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7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8F0D58-C3E2-4CEE-ACDB-5ABB8D31BE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5" y="204121"/>
            <a:ext cx="11636828" cy="61478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5437" y="1122363"/>
            <a:ext cx="6385183" cy="2387600"/>
          </a:xfrm>
        </p:spPr>
        <p:txBody>
          <a:bodyPr anchor="b">
            <a:normAutofit/>
          </a:bodyPr>
          <a:lstStyle>
            <a:lvl1pPr algn="ctr">
              <a:defRPr sz="4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The</a:t>
            </a:r>
            <a:br>
              <a:rPr lang="en-US" dirty="0"/>
            </a:br>
            <a:r>
              <a:rPr lang="en-US" dirty="0"/>
              <a:t>Unchanging Christ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Mark 4:35-39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556079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                             			              www.thetfordcountry.com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4"/>
            <a:ext cx="12192000" cy="204107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" name="Rectangle 8"/>
          <p:cNvSpPr/>
          <p:nvPr/>
        </p:nvSpPr>
        <p:spPr>
          <a:xfrm>
            <a:off x="0" y="6351976"/>
            <a:ext cx="12192000" cy="204107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Rectangle 9"/>
          <p:cNvSpPr/>
          <p:nvPr/>
        </p:nvSpPr>
        <p:spPr>
          <a:xfrm>
            <a:off x="4" y="14"/>
            <a:ext cx="272141" cy="6437539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1" name="Rectangle 10"/>
          <p:cNvSpPr/>
          <p:nvPr/>
        </p:nvSpPr>
        <p:spPr>
          <a:xfrm>
            <a:off x="11908973" y="14"/>
            <a:ext cx="283027" cy="6437539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2442852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7E53-9346-4F58-A3A5-1B0B56B11DEC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F68C-BA0F-4932-A8CB-C2549DDED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21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7E53-9346-4F58-A3A5-1B0B56B11DEC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F68C-BA0F-4932-A8CB-C2549DDED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91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 sz="3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3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556079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                             			              www.thetfordcountry.com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4"/>
            <a:ext cx="12192000" cy="204107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6699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351976"/>
            <a:ext cx="12192000" cy="204107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6699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14"/>
            <a:ext cx="283027" cy="6437539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6699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908975" y="14"/>
            <a:ext cx="283028" cy="6437539"/>
          </a:xfrm>
          <a:prstGeom prst="rect">
            <a:avLst/>
          </a:prstGeom>
          <a:solidFill>
            <a:srgbClr val="66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66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858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2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7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7E53-9346-4F58-A3A5-1B0B56B11DEC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F68C-BA0F-4932-A8CB-C2549DDED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27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7E53-9346-4F58-A3A5-1B0B56B11DEC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F68C-BA0F-4932-A8CB-C2549DDED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8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7E53-9346-4F58-A3A5-1B0B56B11DEC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F68C-BA0F-4932-A8CB-C2549DDED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71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7E53-9346-4F58-A3A5-1B0B56B11DEC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F68C-BA0F-4932-A8CB-C2549DDED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76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7E53-9346-4F58-A3A5-1B0B56B11DEC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F68C-BA0F-4932-A8CB-C2549DDED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86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7E53-9346-4F58-A3A5-1B0B56B11DEC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F68C-BA0F-4932-A8CB-C2549DDED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58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7E53-9346-4F58-A3A5-1B0B56B11DEC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EF68C-BA0F-4932-A8CB-C2549DDED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36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37E53-9346-4F58-A3A5-1B0B56B11DEC}" type="datetimeFigureOut">
              <a:rPr lang="en-US" smtClean="0"/>
              <a:t>12/24/2023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EF68C-BA0F-4932-A8CB-C2549DDED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5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F1B79F5-2A66-46D3-A3FD-5B31717774F8}"/>
              </a:ext>
            </a:extLst>
          </p:cNvPr>
          <p:cNvSpPr/>
          <p:nvPr/>
        </p:nvSpPr>
        <p:spPr>
          <a:xfrm>
            <a:off x="1989830" y="474451"/>
            <a:ext cx="4382219" cy="3847382"/>
          </a:xfrm>
          <a:prstGeom prst="ellipse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C41226-C4AE-4713-93A3-42AC80F677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9830" y="1131319"/>
            <a:ext cx="4382219" cy="23876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b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Unchanging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B7A0F0-8260-4871-9E87-A92DD08B4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38275" y="420862"/>
            <a:ext cx="3140828" cy="590400"/>
          </a:xfrm>
        </p:spPr>
        <p:txBody>
          <a:bodyPr>
            <a:noAutofit/>
          </a:bodyPr>
          <a:lstStyle/>
          <a:p>
            <a:r>
              <a:rPr lang="en-US" sz="4000" b="1" dirty="0"/>
              <a:t>Mark 4:35-39</a:t>
            </a:r>
          </a:p>
        </p:txBody>
      </p:sp>
    </p:spTree>
    <p:extLst>
      <p:ext uri="{BB962C8B-B14F-4D97-AF65-F5344CB8AC3E}">
        <p14:creationId xmlns:p14="http://schemas.microsoft.com/office/powerpoint/2010/main" val="3667620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BD22515-5A9B-4B40-83EB-1F8EDFE9F743}"/>
              </a:ext>
            </a:extLst>
          </p:cNvPr>
          <p:cNvSpPr/>
          <p:nvPr/>
        </p:nvSpPr>
        <p:spPr>
          <a:xfrm>
            <a:off x="551433" y="4960190"/>
            <a:ext cx="7200840" cy="590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F1B79F5-2A66-46D3-A3FD-5B31717774F8}"/>
              </a:ext>
            </a:extLst>
          </p:cNvPr>
          <p:cNvSpPr/>
          <p:nvPr/>
        </p:nvSpPr>
        <p:spPr>
          <a:xfrm>
            <a:off x="1989830" y="474451"/>
            <a:ext cx="4382219" cy="3847382"/>
          </a:xfrm>
          <a:prstGeom prst="ellipse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B7A0F0-8260-4871-9E87-A92DD08B4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80157" y="406902"/>
            <a:ext cx="3308352" cy="590400"/>
          </a:xfrm>
        </p:spPr>
        <p:txBody>
          <a:bodyPr>
            <a:noAutofit/>
          </a:bodyPr>
          <a:lstStyle/>
          <a:p>
            <a:r>
              <a:rPr lang="en-US" sz="4000" b="1" dirty="0"/>
              <a:t>Hebrews 5:8-9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0A8247-8C6E-4F15-8EA1-82797B97F52A}"/>
              </a:ext>
            </a:extLst>
          </p:cNvPr>
          <p:cNvSpPr txBox="1"/>
          <p:nvPr/>
        </p:nvSpPr>
        <p:spPr>
          <a:xfrm>
            <a:off x="551434" y="4960190"/>
            <a:ext cx="720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We must be willing to take Jesus as He is!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171FA9B-DB5A-4F04-8E35-DEBF15E7B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9830" y="1131319"/>
            <a:ext cx="4382219" cy="23876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b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Unchanging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</a:t>
            </a:r>
          </a:p>
        </p:txBody>
      </p:sp>
    </p:spTree>
    <p:extLst>
      <p:ext uri="{BB962C8B-B14F-4D97-AF65-F5344CB8AC3E}">
        <p14:creationId xmlns:p14="http://schemas.microsoft.com/office/powerpoint/2010/main" val="2293223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61C68CB-4E6E-46FF-8607-30423C1028CA}"/>
              </a:ext>
            </a:extLst>
          </p:cNvPr>
          <p:cNvSpPr/>
          <p:nvPr/>
        </p:nvSpPr>
        <p:spPr>
          <a:xfrm>
            <a:off x="453709" y="365130"/>
            <a:ext cx="11293887" cy="1325563"/>
          </a:xfrm>
          <a:prstGeom prst="roundRect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699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35CCD-50E5-4DBD-8815-BAEFC4AF2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Can’t Change 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DD85F-13B5-450B-986C-8C071BD5E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709" y="1825625"/>
            <a:ext cx="9585641" cy="4523417"/>
          </a:xfrm>
        </p:spPr>
        <p:txBody>
          <a:bodyPr>
            <a:normAutofit/>
          </a:bodyPr>
          <a:lstStyle/>
          <a:p>
            <a:r>
              <a:rPr lang="en-US" dirty="0"/>
              <a:t> Jesus is perfect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 Hebrews 5:8-9</a:t>
            </a:r>
          </a:p>
          <a:p>
            <a:r>
              <a:rPr lang="en-US" dirty="0"/>
              <a:t> Jesus is the same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 Hebrews 13:8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 Hebrews 7:24</a:t>
            </a:r>
          </a:p>
          <a:p>
            <a:r>
              <a:rPr lang="en-US" dirty="0"/>
              <a:t> Jesus knows us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 John 2:25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 Revelation 2:18-19</a:t>
            </a:r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2A25E5-0DDE-40C4-B8A2-F7DBF4EC1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054" y="1825624"/>
            <a:ext cx="3312542" cy="441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73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B80FC52-FF0B-471C-B0DA-D968112726DB}"/>
              </a:ext>
            </a:extLst>
          </p:cNvPr>
          <p:cNvSpPr/>
          <p:nvPr/>
        </p:nvSpPr>
        <p:spPr>
          <a:xfrm>
            <a:off x="453709" y="365130"/>
            <a:ext cx="11293887" cy="1325563"/>
          </a:xfrm>
          <a:prstGeom prst="roundRect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699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35CCD-50E5-4DBD-8815-BAEFC4AF2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 Some Would Make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DD85F-13B5-450B-986C-8C071BD5E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709" y="1825625"/>
            <a:ext cx="9585641" cy="4523417"/>
          </a:xfrm>
        </p:spPr>
        <p:txBody>
          <a:bodyPr>
            <a:normAutofit/>
          </a:bodyPr>
          <a:lstStyle/>
          <a:p>
            <a:r>
              <a:rPr lang="en-US" dirty="0"/>
              <a:t> Christ and the Godhead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 John 1:1-3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 Hebrews 1:8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 Matthew 1:23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564708-DA87-4EC9-BF54-7867E011F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181" y="1832029"/>
            <a:ext cx="4425416" cy="442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71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3F75B34-7709-4D62-B3D1-216801CAD00E}"/>
              </a:ext>
            </a:extLst>
          </p:cNvPr>
          <p:cNvSpPr/>
          <p:nvPr/>
        </p:nvSpPr>
        <p:spPr>
          <a:xfrm>
            <a:off x="453709" y="365130"/>
            <a:ext cx="11293887" cy="1325563"/>
          </a:xfrm>
          <a:prstGeom prst="roundRect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699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35CCD-50E5-4DBD-8815-BAEFC4AF2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 Some Would Make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DD85F-13B5-450B-986C-8C071BD5E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709" y="1825625"/>
            <a:ext cx="9585641" cy="4523417"/>
          </a:xfrm>
        </p:spPr>
        <p:txBody>
          <a:bodyPr>
            <a:normAutofit/>
          </a:bodyPr>
          <a:lstStyle/>
          <a:p>
            <a:r>
              <a:rPr lang="en-US" dirty="0"/>
              <a:t> Christ and His claims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 John 8:23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 John 14:6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 John 8:31-32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 John 8:24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 John 6:51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3813C0-FC5B-439E-AB0B-8FC65B13B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9248"/>
            <a:ext cx="5651596" cy="444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63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BCE3553-2B07-4E34-99F9-EC20A1A5AAB9}"/>
              </a:ext>
            </a:extLst>
          </p:cNvPr>
          <p:cNvSpPr/>
          <p:nvPr/>
        </p:nvSpPr>
        <p:spPr>
          <a:xfrm>
            <a:off x="453709" y="365130"/>
            <a:ext cx="11293887" cy="1325563"/>
          </a:xfrm>
          <a:prstGeom prst="roundRect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699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35CCD-50E5-4DBD-8815-BAEFC4AF2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 Some Would Make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DD85F-13B5-450B-986C-8C071BD5E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709" y="1825625"/>
            <a:ext cx="9585641" cy="4523417"/>
          </a:xfrm>
        </p:spPr>
        <p:txBody>
          <a:bodyPr>
            <a:normAutofit/>
          </a:bodyPr>
          <a:lstStyle/>
          <a:p>
            <a:r>
              <a:rPr lang="en-US" dirty="0"/>
              <a:t> Christ and His sinless life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 2 Corinthians 5:21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 Hebrews 4:15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 1 Peter 2:21-22</a:t>
            </a:r>
          </a:p>
          <a:p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Christ and His cross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 John 10:17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 Luke 24:46-47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 Hebrews 9:22; 10:4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BED6DD-B103-4171-ABBA-3D94E0848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061" y="1824968"/>
            <a:ext cx="4383535" cy="442795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2BC9B38-4168-42A6-BDA0-3E8F4724CB5E}"/>
              </a:ext>
            </a:extLst>
          </p:cNvPr>
          <p:cNvSpPr/>
          <p:nvPr/>
        </p:nvSpPr>
        <p:spPr>
          <a:xfrm>
            <a:off x="6527322" y="6021244"/>
            <a:ext cx="3830705" cy="3154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29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7694101-9E2F-4562-9D71-0A5B275816DF}"/>
              </a:ext>
            </a:extLst>
          </p:cNvPr>
          <p:cNvSpPr/>
          <p:nvPr/>
        </p:nvSpPr>
        <p:spPr>
          <a:xfrm>
            <a:off x="453709" y="365130"/>
            <a:ext cx="11293887" cy="1325563"/>
          </a:xfrm>
          <a:prstGeom prst="roundRect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699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35CCD-50E5-4DBD-8815-BAEFC4AF2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 Some Would Make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DD85F-13B5-450B-986C-8C071BD5E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709" y="1825625"/>
            <a:ext cx="9585641" cy="4523417"/>
          </a:xfrm>
        </p:spPr>
        <p:txBody>
          <a:bodyPr>
            <a:normAutofit/>
          </a:bodyPr>
          <a:lstStyle/>
          <a:p>
            <a:r>
              <a:rPr lang="en-US" dirty="0"/>
              <a:t> Christ and His resurrection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 Romans 1:4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 1 Peter 1:3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 John 11:25-26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 John 5:28-29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2A552F-A219-4ED9-A552-E8D9CF919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359" y="1825624"/>
            <a:ext cx="4488238" cy="441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79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E93C41D-7B4E-40B9-8F7F-0A7A853C0D0E}"/>
              </a:ext>
            </a:extLst>
          </p:cNvPr>
          <p:cNvSpPr/>
          <p:nvPr/>
        </p:nvSpPr>
        <p:spPr>
          <a:xfrm>
            <a:off x="453709" y="365130"/>
            <a:ext cx="11293887" cy="1325563"/>
          </a:xfrm>
          <a:prstGeom prst="roundRect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699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35CCD-50E5-4DBD-8815-BAEFC4AF2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 Some Would Make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DD85F-13B5-450B-986C-8C071BD5E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709" y="1825625"/>
            <a:ext cx="9585641" cy="4523417"/>
          </a:xfrm>
        </p:spPr>
        <p:txBody>
          <a:bodyPr>
            <a:normAutofit/>
          </a:bodyPr>
          <a:lstStyle/>
          <a:p>
            <a:r>
              <a:rPr lang="en-US" dirty="0"/>
              <a:t> Christ and His church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 Matthew 16:18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 Acts 20:28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 Ephesians 4:4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 Ephesians 1:22-23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 Ephesians 5:23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 Ephesians 5:25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5713BB-30F8-4C61-A058-9144E0075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319" y="1822627"/>
            <a:ext cx="4474277" cy="444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11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C5C2D8B-4599-4587-B436-F3D7B369DD1A}"/>
              </a:ext>
            </a:extLst>
          </p:cNvPr>
          <p:cNvSpPr/>
          <p:nvPr/>
        </p:nvSpPr>
        <p:spPr>
          <a:xfrm>
            <a:off x="453709" y="365130"/>
            <a:ext cx="11293887" cy="1325563"/>
          </a:xfrm>
          <a:prstGeom prst="roundRect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699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35CCD-50E5-4DBD-8815-BAEFC4AF2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 Some Would Make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DD85F-13B5-450B-986C-8C071BD5E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709" y="1825625"/>
            <a:ext cx="9585641" cy="4523417"/>
          </a:xfrm>
        </p:spPr>
        <p:txBody>
          <a:bodyPr>
            <a:normAutofit/>
          </a:bodyPr>
          <a:lstStyle/>
          <a:p>
            <a:r>
              <a:rPr lang="en-US" dirty="0"/>
              <a:t> Christ and His authority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 Matthew 28:18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 Luke 6:46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 John 12:48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213377-A3AD-4C64-A3E4-94F169346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231" y="1825624"/>
            <a:ext cx="5565365" cy="442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82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EB6139F-E31B-494C-8CEA-DF09A6FA725D}"/>
              </a:ext>
            </a:extLst>
          </p:cNvPr>
          <p:cNvSpPr/>
          <p:nvPr/>
        </p:nvSpPr>
        <p:spPr>
          <a:xfrm>
            <a:off x="453709" y="365130"/>
            <a:ext cx="11293887" cy="1325563"/>
          </a:xfrm>
          <a:prstGeom prst="roundRect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6699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35CCD-50E5-4DBD-8815-BAEFC4AF2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Changes Some Would Make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DD85F-13B5-450B-986C-8C071BD5E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709" y="1825625"/>
            <a:ext cx="9585641" cy="4523417"/>
          </a:xfrm>
        </p:spPr>
        <p:txBody>
          <a:bodyPr>
            <a:normAutofit/>
          </a:bodyPr>
          <a:lstStyle/>
          <a:p>
            <a:r>
              <a:rPr lang="en-US" dirty="0"/>
              <a:t> Christ and what He</a:t>
            </a:r>
            <a:br>
              <a:rPr lang="en-US" dirty="0"/>
            </a:br>
            <a:r>
              <a:rPr lang="en-US" dirty="0"/>
              <a:t>  says about salvation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 Matthew 17:5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 John 8:24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 Luke 13:3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 Matthew 10:32-33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 Mark 16:16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47CDD5-1692-4923-B23F-3D3B66ECF0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092" y="1825623"/>
            <a:ext cx="5657503" cy="445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578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ichie Thetford - Sego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chie Thetford - Segoe" id="{F2B6B159-63E8-4125-B02E-8158696B47DC}" vid="{65BB12ED-E6AB-4516-8431-2B3D76234FA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Richie Thetford - Segoe</Template>
  <TotalTime>88</TotalTime>
  <Words>229</Words>
  <Application>Microsoft Office PowerPoint</Application>
  <PresentationFormat>Widescreen</PresentationFormat>
  <Paragraphs>61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Richie Thetford - Segoe</vt:lpstr>
      <vt:lpstr>The Unchanging Christ</vt:lpstr>
      <vt:lpstr>Can’t Change Christ</vt:lpstr>
      <vt:lpstr>Changes Some Would Make</vt:lpstr>
      <vt:lpstr>Changes Some Would Make</vt:lpstr>
      <vt:lpstr>Changes Some Would Make</vt:lpstr>
      <vt:lpstr>Changes Some Would Make</vt:lpstr>
      <vt:lpstr>Changes Some Would Make</vt:lpstr>
      <vt:lpstr>Changes Some Would Make</vt:lpstr>
      <vt:lpstr>Changes Some Would Make</vt:lpstr>
      <vt:lpstr>The Unchanging Christ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Thetford</dc:creator>
  <cp:lastModifiedBy>Richard Thetford</cp:lastModifiedBy>
  <cp:revision>15</cp:revision>
  <dcterms:created xsi:type="dcterms:W3CDTF">2017-08-12T23:46:18Z</dcterms:created>
  <dcterms:modified xsi:type="dcterms:W3CDTF">2023-12-24T21:49:30Z</dcterms:modified>
</cp:coreProperties>
</file>