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8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5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93085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5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9"/>
            <a:ext cx="8886825" cy="941163"/>
          </a:xfrm>
        </p:spPr>
        <p:txBody>
          <a:bodyPr/>
          <a:lstStyle>
            <a:lvl1pPr algn="ctr"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4983393"/>
          </a:xfrm>
        </p:spPr>
        <p:txBody>
          <a:bodyPr/>
          <a:lstStyle>
            <a:lvl1pPr>
              <a:defRPr sz="36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93085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6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3" y="1143007"/>
            <a:ext cx="8799059" cy="326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5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CB31-8093-484B-8E5C-209EDF6EAC62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5175-905C-4A9C-962F-7D39120E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378939"/>
            <a:ext cx="8499022" cy="141755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Mothers,</a:t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Influences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3575" y="2827681"/>
            <a:ext cx="2801260" cy="2353919"/>
          </a:xfrm>
        </p:spPr>
        <p:txBody>
          <a:bodyPr>
            <a:normAutofit/>
          </a:bodyPr>
          <a:lstStyle/>
          <a:p>
            <a:r>
              <a:rPr lang="en-US" b="1" dirty="0" smtClean="0"/>
              <a:t>Herodias</a:t>
            </a:r>
          </a:p>
          <a:p>
            <a:r>
              <a:rPr lang="en-US" dirty="0" smtClean="0"/>
              <a:t>and</a:t>
            </a:r>
          </a:p>
          <a:p>
            <a:r>
              <a:rPr lang="en-US" b="1" dirty="0" smtClean="0"/>
              <a:t>Eunice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8936" y="164757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2800" y="177113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6" y="164757"/>
            <a:ext cx="8884480" cy="11532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17" y="6286927"/>
            <a:ext cx="8879499" cy="12210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0" y="1903581"/>
            <a:ext cx="2825535" cy="4266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35" y="1921516"/>
            <a:ext cx="2842595" cy="42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80086"/>
            <a:ext cx="8886825" cy="838426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 Herodias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93340"/>
            <a:ext cx="8721502" cy="5025817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Daughter – Salome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Mark 6:17-28</a:t>
            </a:r>
          </a:p>
          <a:p>
            <a:r>
              <a:rPr lang="en-US" b="0" dirty="0" smtClean="0"/>
              <a:t>Marital fidelity not important </a:t>
            </a:r>
            <a:r>
              <a:rPr lang="en-US" b="0" dirty="0" smtClean="0">
                <a:solidFill>
                  <a:srgbClr val="C00000"/>
                </a:solidFill>
              </a:rPr>
              <a:t>(17-18)</a:t>
            </a:r>
          </a:p>
          <a:p>
            <a:r>
              <a:rPr lang="en-US" b="0" dirty="0" smtClean="0"/>
              <a:t>Evil conspiracies </a:t>
            </a:r>
            <a:r>
              <a:rPr lang="en-US" b="0" dirty="0" smtClean="0">
                <a:solidFill>
                  <a:srgbClr val="C00000"/>
                </a:solidFill>
              </a:rPr>
              <a:t>(19, 21)</a:t>
            </a:r>
          </a:p>
          <a:p>
            <a:r>
              <a:rPr lang="en-US" b="0" dirty="0" smtClean="0"/>
              <a:t>Pervert wholesome attraction </a:t>
            </a:r>
            <a:r>
              <a:rPr lang="en-US" b="0" dirty="0" smtClean="0">
                <a:solidFill>
                  <a:srgbClr val="C00000"/>
                </a:solidFill>
              </a:rPr>
              <a:t>(22)</a:t>
            </a:r>
          </a:p>
          <a:p>
            <a:r>
              <a:rPr lang="en-US" b="0" dirty="0" smtClean="0"/>
              <a:t>Immodesty acceptable </a:t>
            </a:r>
            <a:r>
              <a:rPr lang="en-US" b="0" dirty="0" smtClean="0">
                <a:solidFill>
                  <a:srgbClr val="C00000"/>
                </a:solidFill>
              </a:rPr>
              <a:t>(24-28)</a:t>
            </a:r>
          </a:p>
          <a:p>
            <a:r>
              <a:rPr lang="en-US" b="0" dirty="0" smtClean="0"/>
              <a:t>Manipulation is acceptable </a:t>
            </a:r>
            <a:r>
              <a:rPr lang="en-US" b="0" dirty="0" smtClean="0">
                <a:solidFill>
                  <a:srgbClr val="C00000"/>
                </a:solidFill>
              </a:rPr>
              <a:t>(24-28)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936" y="164757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2800" y="177113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6" y="164757"/>
            <a:ext cx="8884480" cy="11532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17" y="6286927"/>
            <a:ext cx="8879499" cy="12210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80086"/>
            <a:ext cx="8886825" cy="838426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Eunice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93340"/>
            <a:ext cx="8721502" cy="5025817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Son – Timothy</a:t>
            </a:r>
          </a:p>
          <a:p>
            <a:r>
              <a:rPr lang="en-US" b="0" dirty="0" smtClean="0"/>
              <a:t>Younger women need older women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Timothy 1:5</a:t>
            </a:r>
          </a:p>
          <a:p>
            <a:r>
              <a:rPr lang="en-US" b="0" dirty="0" smtClean="0"/>
              <a:t>Children are a heritage from the Lord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Psalms 127:3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Proverbs 22:6</a:t>
            </a:r>
          </a:p>
          <a:p>
            <a:r>
              <a:rPr lang="en-US" b="0" dirty="0" smtClean="0"/>
              <a:t>Bad circumstances can be overcome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16:1,3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936" y="164757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2800" y="177113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6" y="164757"/>
            <a:ext cx="8884480" cy="11532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17" y="6286927"/>
            <a:ext cx="8879499" cy="12210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80086"/>
            <a:ext cx="8886825" cy="838426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Eunice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93340"/>
            <a:ext cx="8721502" cy="50258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Son – Timothy</a:t>
            </a:r>
          </a:p>
          <a:p>
            <a:r>
              <a:rPr lang="en-US" b="0" dirty="0" smtClean="0"/>
              <a:t>Scriptures are important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Timothy 3:14-16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1 Timothy 4:6</a:t>
            </a:r>
          </a:p>
          <a:p>
            <a:r>
              <a:rPr lang="en-US" b="0" dirty="0" smtClean="0"/>
              <a:t>Godly children bring delight to the soul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16:1-2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Proverbs 29:17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936" y="164757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2800" y="177113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6" y="164757"/>
            <a:ext cx="8884480" cy="11532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17" y="6286927"/>
            <a:ext cx="8879499" cy="12210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80086"/>
            <a:ext cx="8886825" cy="838426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Godly Mothers Are Special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93340"/>
            <a:ext cx="8721502" cy="50258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Never leaves her first love</a:t>
            </a:r>
          </a:p>
          <a:p>
            <a:pPr lvl="1"/>
            <a:r>
              <a:rPr lang="en-US" b="0" dirty="0" smtClean="0"/>
              <a:t>Help meet for her husband</a:t>
            </a:r>
          </a:p>
          <a:p>
            <a:pPr lvl="1"/>
            <a:r>
              <a:rPr lang="en-US" dirty="0" smtClean="0"/>
              <a:t>Submits to her husband</a:t>
            </a:r>
          </a:p>
          <a:p>
            <a:pPr lvl="1"/>
            <a:r>
              <a:rPr lang="en-US" b="0" dirty="0" smtClean="0"/>
              <a:t>Stands with her husband</a:t>
            </a:r>
          </a:p>
          <a:p>
            <a:pPr lvl="1"/>
            <a:r>
              <a:rPr lang="en-US" dirty="0" smtClean="0"/>
              <a:t>Husband trusts in her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Cherishes all there is to being a mom</a:t>
            </a:r>
          </a:p>
          <a:p>
            <a:pPr lvl="1"/>
            <a:r>
              <a:rPr lang="en-US" dirty="0" smtClean="0"/>
              <a:t>Trains her children in the laws of God</a:t>
            </a:r>
          </a:p>
          <a:p>
            <a:pPr lvl="1"/>
            <a:r>
              <a:rPr lang="en-US" b="0" dirty="0" smtClean="0"/>
              <a:t>Wants her children to love God first</a:t>
            </a:r>
          </a:p>
          <a:p>
            <a:pPr lvl="1"/>
            <a:r>
              <a:rPr lang="en-US" dirty="0" smtClean="0"/>
              <a:t>Her children honor her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128936" y="164757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2800" y="177113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6" y="164757"/>
            <a:ext cx="8884480" cy="11532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17" y="6286927"/>
            <a:ext cx="8879499" cy="12210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80086"/>
            <a:ext cx="8886825" cy="8384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293340"/>
            <a:ext cx="8721502" cy="50258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Godly mothers are a great example for her children and husband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Proverbs 31:28-29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makes a mother so special?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936" y="164757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22800" y="177113"/>
            <a:ext cx="98854" cy="621956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936" y="164757"/>
            <a:ext cx="8884480" cy="11532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17" y="6286927"/>
            <a:ext cx="8879499" cy="122109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3124" y="3682314"/>
            <a:ext cx="7916562" cy="2248929"/>
          </a:xfrm>
          <a:prstGeom prst="roundRect">
            <a:avLst/>
          </a:prstGeom>
          <a:solidFill>
            <a:srgbClr val="A80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124" y="3830592"/>
            <a:ext cx="791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She is the one who exemplifies the qualities that </a:t>
            </a:r>
            <a:r>
              <a:rPr lang="en-US" sz="4000" b="1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pleases</a:t>
            </a:r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heavenly Father!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Richard Thetford Seg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Thetford Segoe" id="{E9C3AD85-4BDD-487B-8BB6-28B4D9D196C7}" vid="{0F9B03BF-148A-4A27-8CB2-AB1A02E0AB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Thetford Segoe</Template>
  <TotalTime>47</TotalTime>
  <Words>184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Souvenir Lt BT</vt:lpstr>
      <vt:lpstr>Richard Thetford Segoe</vt:lpstr>
      <vt:lpstr>Two Mothers, Two Influences</vt:lpstr>
      <vt:lpstr>Wicked Herodias</vt:lpstr>
      <vt:lpstr>Godly Eunice</vt:lpstr>
      <vt:lpstr>Godly Eunice</vt:lpstr>
      <vt:lpstr>Godly Mothers Are Special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9</cp:revision>
  <dcterms:created xsi:type="dcterms:W3CDTF">2014-02-04T21:59:54Z</dcterms:created>
  <dcterms:modified xsi:type="dcterms:W3CDTF">2014-05-10T16:34:06Z</dcterms:modified>
</cp:coreProperties>
</file>