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6AB2A-602D-4233-907A-B71918BB6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EC6B1-4F5A-4F52-8C3A-11472721F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97F53-150C-4CC4-BD38-4A2D8B847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77F4-6C4D-4491-832D-2BD5B656A71F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98B94-F9B6-4A0D-8FEC-5C06F9AA0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BE8D8-353F-42C8-81E6-1093B4E4B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0E6F-E742-4E07-88CF-6104A3C7C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23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C367F-7E2E-4F85-A1A3-B3FC159E0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12B4C-6CED-4FAB-B44C-FA18DE038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F276A-57D9-4A14-9628-72F7C64B7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77F4-6C4D-4491-832D-2BD5B656A71F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99AB8-DB33-4A88-B48A-1714843D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415DE-EF31-4472-9BDD-AD1A3F940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0E6F-E742-4E07-88CF-6104A3C7C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92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56366D-5F52-4A49-B49D-1EBFF9BD04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B9B851-A425-4F2A-880B-510ABC2BC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694FA-0BE7-4562-9A90-AADC6D646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77F4-6C4D-4491-832D-2BD5B656A71F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5DCA7-A72E-41FE-9398-BFC97057B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82636-8E39-444E-B8E7-8AB089D21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0E6F-E742-4E07-88CF-6104A3C7C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26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3A5A-234A-47DD-8A44-D935C224D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7DBE7-844E-4798-82B5-2ACC7CF10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19718-246B-409C-A6D7-75422F4A5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77F4-6C4D-4491-832D-2BD5B656A71F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C1385-DDC7-4A52-9F64-85805038E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06082-051A-4132-925E-6E8B5DCB0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0E6F-E742-4E07-88CF-6104A3C7C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48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60C06-3809-4250-91CF-A4C1AC8FA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E6801-869E-4DC9-BDFB-9C8F8F739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B184D-EA00-4953-88EC-BDB251CAA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77F4-6C4D-4491-832D-2BD5B656A71F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04B1F-D23F-459E-B5BA-1222F0B1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9AEBC-0329-49B6-B368-59CB48673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0E6F-E742-4E07-88CF-6104A3C7C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30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CEFD4-CBC3-49F7-9FC1-56303A698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E0BD8-F786-4B55-A786-D77D2D8FF3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8B004-245C-4BD0-81CC-6E7317FD2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479155-4B69-4333-A163-623F83DC4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77F4-6C4D-4491-832D-2BD5B656A71F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7C09D-9DCA-4F04-A28F-9A3D1848D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4317DC-E00F-4F5D-A5B8-2394B5F8D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0E6F-E742-4E07-88CF-6104A3C7C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95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7EF17-8950-40C2-A02F-98457BD6C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F5F31-A4A8-4C70-855D-6301A61D6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7EA6E6-5785-4223-9FD6-8F4C901A9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B7BD97-07F5-47C8-8007-FC4AD49849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0DA9F6-10DF-474C-B9CD-0A8345F200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F19D70-0726-49F5-94CE-D624D22C0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77F4-6C4D-4491-832D-2BD5B656A71F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CB75F7-E1B9-4B20-9CD0-497FFAE37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489203-1F65-41CD-A63A-93C6DC8C5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0E6F-E742-4E07-88CF-6104A3C7C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50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7F4EF-ECB7-4DEC-9E98-96B08FB05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EE0EB3-F9CF-4192-A658-378CF19C5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77F4-6C4D-4491-832D-2BD5B656A71F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004717-2E4B-4A00-B1C3-AC91781E5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14A819-2B30-41C6-A4F8-54FB1BE64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0E6F-E742-4E07-88CF-6104A3C7C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95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D3CDB2-1CA4-4B07-B5DF-F5D796578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77F4-6C4D-4491-832D-2BD5B656A71F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88C608-ECEC-4E2A-924B-0A9FA7959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5FBF2-2B8E-4AAC-A9A1-D2FAA49AB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0E6F-E742-4E07-88CF-6104A3C7C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1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6B582-878E-4342-8789-9170058A8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AF37E-3F1E-4062-8B1E-953D91A5B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F8F55-13B5-4E15-B8E0-3048610F5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579E19-1723-49E5-8F9F-C8BC958D5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77F4-6C4D-4491-832D-2BD5B656A71F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AEFCE-873D-4D0B-8602-E3D219A1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C0C224-E97C-47FC-8E4D-5CE68DBDF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0E6F-E742-4E07-88CF-6104A3C7C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7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D0CA1-BB46-4A22-BD13-C0752C516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A163B9-8934-4330-A9C4-A284E91B2F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355578-18E7-496C-8D16-FD76118FF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34824E-CE08-4D13-ACA4-A6092196A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77F4-6C4D-4491-832D-2BD5B656A71F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BC5F5F-FEE7-4F99-AAC7-7D766A26E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CF533-AB9C-43D9-95A4-4CA6114A8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0E6F-E742-4E07-88CF-6104A3C7C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26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restig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711699-AB05-4201-80E9-73525FEA8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0A9AC-5198-4818-B3FA-BDE273D87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1EFF3-1958-474A-96A0-1DE94F8EE3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177F4-6C4D-4491-832D-2BD5B656A71F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42D82-1693-434D-BA58-D37C6D14D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046B0-781A-43EA-AC4A-A7F7137183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00E6F-E742-4E07-88CF-6104A3C7C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0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restig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E5A11A8-D996-47B6-B43D-57D1516A5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01" y="347707"/>
            <a:ext cx="11481783" cy="58607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8CB2FB-D84C-4C14-86DB-4C4F269BC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105" y="580830"/>
            <a:ext cx="11481783" cy="955012"/>
          </a:xfrm>
        </p:spPr>
        <p:txBody>
          <a:bodyPr/>
          <a:lstStyle/>
          <a:p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“True”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Disciples of Christ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AD2034-CA24-4F2E-8A58-82E0030D01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8021" y="5128628"/>
            <a:ext cx="3565864" cy="50868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Mark 8:34-38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3D1978-F9B3-4A65-A45B-BC604843C702}"/>
              </a:ext>
            </a:extLst>
          </p:cNvPr>
          <p:cNvSpPr/>
          <p:nvPr/>
        </p:nvSpPr>
        <p:spPr>
          <a:xfrm>
            <a:off x="0" y="0"/>
            <a:ext cx="355107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9E8C80-B2FA-4B4F-BF8E-4D2BE1390089}"/>
              </a:ext>
            </a:extLst>
          </p:cNvPr>
          <p:cNvSpPr/>
          <p:nvPr/>
        </p:nvSpPr>
        <p:spPr>
          <a:xfrm>
            <a:off x="11836892" y="0"/>
            <a:ext cx="355107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6A7E0D-2CE2-4EDE-9260-07A10452F6F0}"/>
              </a:ext>
            </a:extLst>
          </p:cNvPr>
          <p:cNvSpPr/>
          <p:nvPr/>
        </p:nvSpPr>
        <p:spPr>
          <a:xfrm>
            <a:off x="0" y="0"/>
            <a:ext cx="12192000" cy="3462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A1779F-56DB-4785-B8D0-F60312FAECBF}"/>
              </a:ext>
            </a:extLst>
          </p:cNvPr>
          <p:cNvSpPr/>
          <p:nvPr/>
        </p:nvSpPr>
        <p:spPr>
          <a:xfrm>
            <a:off x="0" y="6208454"/>
            <a:ext cx="12192000" cy="3462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E5E201-2BE9-4596-8A5A-F88FF964BCE0}"/>
              </a:ext>
            </a:extLst>
          </p:cNvPr>
          <p:cNvSpPr txBox="1"/>
          <p:nvPr/>
        </p:nvSpPr>
        <p:spPr>
          <a:xfrm>
            <a:off x="0" y="6551720"/>
            <a:ext cx="12191999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15051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8B2D3-EAFF-4332-8D9A-33C78C4CB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07" y="346229"/>
            <a:ext cx="11481783" cy="949911"/>
          </a:xfrm>
          <a:solidFill>
            <a:schemeClr val="tx1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Deny Yourself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A545A-3090-4736-A7BC-83F4D2BB0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82" y="1514902"/>
            <a:ext cx="11469207" cy="45663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Submit to the guidance of Jesus</a:t>
            </a:r>
            <a:b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in mind, body, and soul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 Corinthians 6:19-20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ASK:</a:t>
            </a:r>
            <a:b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“What would Jesus do?”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EFB6C3-478E-4FB8-A0F9-023CD9DF1A91}"/>
              </a:ext>
            </a:extLst>
          </p:cNvPr>
          <p:cNvSpPr/>
          <p:nvPr/>
        </p:nvSpPr>
        <p:spPr>
          <a:xfrm>
            <a:off x="0" y="0"/>
            <a:ext cx="355107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653368-5F43-4AF0-B266-9F2EB633CDA9}"/>
              </a:ext>
            </a:extLst>
          </p:cNvPr>
          <p:cNvSpPr/>
          <p:nvPr/>
        </p:nvSpPr>
        <p:spPr>
          <a:xfrm>
            <a:off x="11836892" y="0"/>
            <a:ext cx="355107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7734BB-F5ED-4F8D-B4CC-F78527160B33}"/>
              </a:ext>
            </a:extLst>
          </p:cNvPr>
          <p:cNvSpPr/>
          <p:nvPr/>
        </p:nvSpPr>
        <p:spPr>
          <a:xfrm>
            <a:off x="0" y="0"/>
            <a:ext cx="12192000" cy="3462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E2B5C0-DC76-45F2-8C9E-7C42C78A8293}"/>
              </a:ext>
            </a:extLst>
          </p:cNvPr>
          <p:cNvSpPr/>
          <p:nvPr/>
        </p:nvSpPr>
        <p:spPr>
          <a:xfrm>
            <a:off x="0" y="6208454"/>
            <a:ext cx="12192000" cy="3462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4FBA55-07A8-41E5-93F3-6393A01FF141}"/>
              </a:ext>
            </a:extLst>
          </p:cNvPr>
          <p:cNvSpPr txBox="1"/>
          <p:nvPr/>
        </p:nvSpPr>
        <p:spPr>
          <a:xfrm>
            <a:off x="0" y="6551720"/>
            <a:ext cx="12191999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                 www.thetfordcountry.com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A8DBEF-F77A-41C9-8D06-20B42B2B8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720" y="1603894"/>
            <a:ext cx="6313008" cy="44417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7120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8B2D3-EAFF-4332-8D9A-33C78C4CB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07" y="346229"/>
            <a:ext cx="11481783" cy="949911"/>
          </a:xfrm>
          <a:solidFill>
            <a:schemeClr val="tx1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Take Up Your Cross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A545A-3090-4736-A7BC-83F4D2BB0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82" y="1514902"/>
            <a:ext cx="11469207" cy="45663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Living as Jesus taught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Romans 6:6-8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Galatians 2:20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Give up the old way of life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 Corinthians 5:17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Colossians 3:5-17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 Peter 2:9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Titus 2:14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EFB6C3-478E-4FB8-A0F9-023CD9DF1A91}"/>
              </a:ext>
            </a:extLst>
          </p:cNvPr>
          <p:cNvSpPr/>
          <p:nvPr/>
        </p:nvSpPr>
        <p:spPr>
          <a:xfrm>
            <a:off x="0" y="0"/>
            <a:ext cx="355107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653368-5F43-4AF0-B266-9F2EB633CDA9}"/>
              </a:ext>
            </a:extLst>
          </p:cNvPr>
          <p:cNvSpPr/>
          <p:nvPr/>
        </p:nvSpPr>
        <p:spPr>
          <a:xfrm>
            <a:off x="11836892" y="0"/>
            <a:ext cx="355107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7734BB-F5ED-4F8D-B4CC-F78527160B33}"/>
              </a:ext>
            </a:extLst>
          </p:cNvPr>
          <p:cNvSpPr/>
          <p:nvPr/>
        </p:nvSpPr>
        <p:spPr>
          <a:xfrm>
            <a:off x="0" y="0"/>
            <a:ext cx="12192000" cy="3462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E2B5C0-DC76-45F2-8C9E-7C42C78A8293}"/>
              </a:ext>
            </a:extLst>
          </p:cNvPr>
          <p:cNvSpPr/>
          <p:nvPr/>
        </p:nvSpPr>
        <p:spPr>
          <a:xfrm>
            <a:off x="0" y="6208454"/>
            <a:ext cx="12192000" cy="3462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4FBA55-07A8-41E5-93F3-6393A01FF141}"/>
              </a:ext>
            </a:extLst>
          </p:cNvPr>
          <p:cNvSpPr txBox="1"/>
          <p:nvPr/>
        </p:nvSpPr>
        <p:spPr>
          <a:xfrm>
            <a:off x="0" y="6551720"/>
            <a:ext cx="12191999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                 www.thetfordcountry.com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0B0565-39EB-43E2-A2FC-202572AAA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291" y="1423392"/>
            <a:ext cx="5922396" cy="46578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B13550B-27B8-43DC-B63C-AD0612A35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791" y="2557053"/>
            <a:ext cx="3623011" cy="186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5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8B2D3-EAFF-4332-8D9A-33C78C4CB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07" y="346229"/>
            <a:ext cx="11481783" cy="949911"/>
          </a:xfrm>
          <a:solidFill>
            <a:schemeClr val="tx1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Follow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A545A-3090-4736-A7BC-83F4D2BB0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82" y="1514902"/>
            <a:ext cx="11469207" cy="45663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Head in the Lord’s direction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Jeremiah 10:23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John 14:6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John 15:5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We can do so successfully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Must be a “full-time” Christian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EFB6C3-478E-4FB8-A0F9-023CD9DF1A91}"/>
              </a:ext>
            </a:extLst>
          </p:cNvPr>
          <p:cNvSpPr/>
          <p:nvPr/>
        </p:nvSpPr>
        <p:spPr>
          <a:xfrm>
            <a:off x="0" y="0"/>
            <a:ext cx="355107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653368-5F43-4AF0-B266-9F2EB633CDA9}"/>
              </a:ext>
            </a:extLst>
          </p:cNvPr>
          <p:cNvSpPr/>
          <p:nvPr/>
        </p:nvSpPr>
        <p:spPr>
          <a:xfrm>
            <a:off x="11836892" y="0"/>
            <a:ext cx="355107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7734BB-F5ED-4F8D-B4CC-F78527160B33}"/>
              </a:ext>
            </a:extLst>
          </p:cNvPr>
          <p:cNvSpPr/>
          <p:nvPr/>
        </p:nvSpPr>
        <p:spPr>
          <a:xfrm>
            <a:off x="0" y="0"/>
            <a:ext cx="12192000" cy="3462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E2B5C0-DC76-45F2-8C9E-7C42C78A8293}"/>
              </a:ext>
            </a:extLst>
          </p:cNvPr>
          <p:cNvSpPr/>
          <p:nvPr/>
        </p:nvSpPr>
        <p:spPr>
          <a:xfrm>
            <a:off x="0" y="6208454"/>
            <a:ext cx="12192000" cy="3462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4FBA55-07A8-41E5-93F3-6393A01FF141}"/>
              </a:ext>
            </a:extLst>
          </p:cNvPr>
          <p:cNvSpPr txBox="1"/>
          <p:nvPr/>
        </p:nvSpPr>
        <p:spPr>
          <a:xfrm>
            <a:off x="0" y="6551720"/>
            <a:ext cx="12191999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                 www.thetfordcountry.com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3E0F6A-D1A0-4470-804A-DB7D296FA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14902"/>
            <a:ext cx="5610687" cy="45663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7501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8A5C504-2FDB-403D-9DC8-6DAD05F78717}"/>
              </a:ext>
            </a:extLst>
          </p:cNvPr>
          <p:cNvSpPr/>
          <p:nvPr/>
        </p:nvSpPr>
        <p:spPr>
          <a:xfrm>
            <a:off x="0" y="0"/>
            <a:ext cx="1695829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087F58-9897-46D7-BE26-196C1E69DA61}"/>
              </a:ext>
            </a:extLst>
          </p:cNvPr>
          <p:cNvSpPr/>
          <p:nvPr/>
        </p:nvSpPr>
        <p:spPr>
          <a:xfrm>
            <a:off x="10496170" y="0"/>
            <a:ext cx="1695829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164FA4-8AD4-44C3-916C-7096DE8134FF}"/>
              </a:ext>
            </a:extLst>
          </p:cNvPr>
          <p:cNvSpPr/>
          <p:nvPr/>
        </p:nvSpPr>
        <p:spPr>
          <a:xfrm>
            <a:off x="0" y="0"/>
            <a:ext cx="12192000" cy="3462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2F7554-1832-4430-A213-E064821B87B1}"/>
              </a:ext>
            </a:extLst>
          </p:cNvPr>
          <p:cNvSpPr/>
          <p:nvPr/>
        </p:nvSpPr>
        <p:spPr>
          <a:xfrm>
            <a:off x="0" y="6208454"/>
            <a:ext cx="12192000" cy="3462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E20CBD-EBA9-4CB0-BDFA-6025D8BE0E6C}"/>
              </a:ext>
            </a:extLst>
          </p:cNvPr>
          <p:cNvSpPr txBox="1"/>
          <p:nvPr/>
        </p:nvSpPr>
        <p:spPr>
          <a:xfrm>
            <a:off x="0" y="6551720"/>
            <a:ext cx="12191999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                 www.thetfordcountry.com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AEE747-D508-4E5C-8CA4-A109283AA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830" y="346229"/>
            <a:ext cx="8800341" cy="58622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5722E8-5779-443F-9544-0675D670048E}"/>
              </a:ext>
            </a:extLst>
          </p:cNvPr>
          <p:cNvSpPr txBox="1"/>
          <p:nvPr/>
        </p:nvSpPr>
        <p:spPr>
          <a:xfrm>
            <a:off x="5646198" y="390616"/>
            <a:ext cx="45276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Baptism: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A resurrection to a new life!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Romans 6:3-8</a:t>
            </a:r>
          </a:p>
        </p:txBody>
      </p:sp>
    </p:spTree>
    <p:extLst>
      <p:ext uri="{BB962C8B-B14F-4D97-AF65-F5344CB8AC3E}">
        <p14:creationId xmlns:p14="http://schemas.microsoft.com/office/powerpoint/2010/main" val="3135281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restig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91</Words>
  <Application>Microsoft Office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Segoe UI</vt:lpstr>
      <vt:lpstr>Segoe UI Semibold</vt:lpstr>
      <vt:lpstr>Office Theme</vt:lpstr>
      <vt:lpstr>“True” Disciples of Christ</vt:lpstr>
      <vt:lpstr>Deny Yourself</vt:lpstr>
      <vt:lpstr>Take Up Your Cross</vt:lpstr>
      <vt:lpstr>Follow 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</dc:title>
  <dc:creator>Richard Thetford</dc:creator>
  <cp:lastModifiedBy>Richard Thetford</cp:lastModifiedBy>
  <cp:revision>8</cp:revision>
  <dcterms:created xsi:type="dcterms:W3CDTF">2018-11-02T16:22:27Z</dcterms:created>
  <dcterms:modified xsi:type="dcterms:W3CDTF">2019-03-17T18:25:01Z</dcterms:modified>
</cp:coreProperties>
</file>