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7" r:id="rId5"/>
    <p:sldId id="272" r:id="rId6"/>
    <p:sldId id="273" r:id="rId7"/>
    <p:sldId id="274" r:id="rId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80" autoAdjust="0"/>
  </p:normalViewPr>
  <p:slideViewPr>
    <p:cSldViewPr>
      <p:cViewPr varScale="1">
        <p:scale>
          <a:sx n="82" d="100"/>
          <a:sy n="82" d="100"/>
        </p:scale>
        <p:origin x="648" y="53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7/19/2020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7/19/2020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6324598" cy="3200400"/>
          </a:xfrm>
        </p:spPr>
        <p:txBody>
          <a:bodyPr>
            <a:normAutofit/>
          </a:bodyPr>
          <a:lstStyle/>
          <a:p>
            <a:r>
              <a:rPr lang="en-US" sz="7200" b="1" dirty="0">
                <a:latin typeface="Calibri" panose="020F0502020204030204" pitchFamily="34" charset="0"/>
                <a:cs typeface="Calibri" panose="020F0502020204030204" pitchFamily="34" charset="0"/>
              </a:rPr>
              <a:t>True Conversion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4" y="4267200"/>
            <a:ext cx="6324598" cy="13716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Acts 2:38</a:t>
            </a:r>
          </a:p>
          <a:p>
            <a:pPr algn="ctr">
              <a:lnSpc>
                <a:spcPct val="100000"/>
              </a:lnSpc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Acts 3:19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AA429C-AA02-40CD-9F03-9AE613655077}"/>
              </a:ext>
            </a:extLst>
          </p:cNvPr>
          <p:cNvSpPr txBox="1"/>
          <p:nvPr/>
        </p:nvSpPr>
        <p:spPr>
          <a:xfrm>
            <a:off x="0" y="6544068"/>
            <a:ext cx="12188825" cy="3139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  <p:pic>
        <p:nvPicPr>
          <p:cNvPr id="6" name="Picture 5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F0E7FBB7-E3E7-4117-B982-5EE24212D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088" y="342900"/>
            <a:ext cx="42100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True Conversion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828800"/>
            <a:ext cx="9601200" cy="43433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 New Master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1 Thessalonians 1:9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 New Purpose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Romans 6:20-22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Romans 6:3-19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3E49FC-AD88-4564-9756-7823CA75ACF0}"/>
              </a:ext>
            </a:extLst>
          </p:cNvPr>
          <p:cNvSpPr txBox="1"/>
          <p:nvPr/>
        </p:nvSpPr>
        <p:spPr>
          <a:xfrm>
            <a:off x="0" y="6544068"/>
            <a:ext cx="12188825" cy="3139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E5A6852-4BE1-4196-A9EF-E036D5963351}"/>
              </a:ext>
            </a:extLst>
          </p:cNvPr>
          <p:cNvCxnSpPr/>
          <p:nvPr/>
        </p:nvCxnSpPr>
        <p:spPr>
          <a:xfrm>
            <a:off x="1065212" y="1524000"/>
            <a:ext cx="6019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EC6688F-3CBB-40DD-BB75-F39BBD079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275" y="2667000"/>
            <a:ext cx="5614737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True Conversion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828800"/>
            <a:ext cx="9601200" cy="43433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 Change in Perspective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Philippians 3:4-8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 Change in Destiny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James 5:19-20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3E49FC-AD88-4564-9756-7823CA75ACF0}"/>
              </a:ext>
            </a:extLst>
          </p:cNvPr>
          <p:cNvSpPr txBox="1"/>
          <p:nvPr/>
        </p:nvSpPr>
        <p:spPr>
          <a:xfrm>
            <a:off x="0" y="6544068"/>
            <a:ext cx="12188825" cy="3139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E5A6852-4BE1-4196-A9EF-E036D5963351}"/>
              </a:ext>
            </a:extLst>
          </p:cNvPr>
          <p:cNvCxnSpPr/>
          <p:nvPr/>
        </p:nvCxnSpPr>
        <p:spPr>
          <a:xfrm>
            <a:off x="1065212" y="1524000"/>
            <a:ext cx="6019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person, wall, indoor, woman&#10;&#10;Description automatically generated">
            <a:extLst>
              <a:ext uri="{FF2B5EF4-FFF2-40B4-BE49-F238E27FC236}">
                <a16:creationId xmlns:a16="http://schemas.microsoft.com/office/drawing/2014/main" id="{63C3C4BF-6090-4BAA-866C-2F4681862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179" y="2590800"/>
            <a:ext cx="5509812" cy="3767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2092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6324598" cy="3200400"/>
          </a:xfrm>
        </p:spPr>
        <p:txBody>
          <a:bodyPr>
            <a:normAutofit/>
          </a:bodyPr>
          <a:lstStyle/>
          <a:p>
            <a:r>
              <a:rPr lang="en-US" sz="7200" b="1" dirty="0">
                <a:latin typeface="Calibri" panose="020F0502020204030204" pitchFamily="34" charset="0"/>
                <a:cs typeface="Calibri" panose="020F0502020204030204" pitchFamily="34" charset="0"/>
              </a:rPr>
              <a:t>True Conversion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4" y="4267200"/>
            <a:ext cx="6324598" cy="13716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“A truly converted person will produce fruit unto the Lord”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AA429C-AA02-40CD-9F03-9AE613655077}"/>
              </a:ext>
            </a:extLst>
          </p:cNvPr>
          <p:cNvSpPr txBox="1"/>
          <p:nvPr/>
        </p:nvSpPr>
        <p:spPr>
          <a:xfrm>
            <a:off x="0" y="6544068"/>
            <a:ext cx="12188825" cy="3139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  <p:pic>
        <p:nvPicPr>
          <p:cNvPr id="5" name="Picture 4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55D42C8A-815F-4B70-ADAE-C1D93393F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088" y="342900"/>
            <a:ext cx="42100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14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45</TotalTime>
  <Words>117</Words>
  <Application>Microsoft Office PowerPoint</Application>
  <PresentationFormat>Custom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Euphemia</vt:lpstr>
      <vt:lpstr>Serenity 16x9</vt:lpstr>
      <vt:lpstr>True Conversion</vt:lpstr>
      <vt:lpstr>True Conversion</vt:lpstr>
      <vt:lpstr>True Conversion</vt:lpstr>
      <vt:lpstr>True Conversion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True Conversion</dc:title>
  <dc:creator>Richard Thetford</dc:creator>
  <cp:lastModifiedBy>Richard Thetford</cp:lastModifiedBy>
  <cp:revision>9</cp:revision>
  <dcterms:created xsi:type="dcterms:W3CDTF">2019-06-18T15:30:12Z</dcterms:created>
  <dcterms:modified xsi:type="dcterms:W3CDTF">2020-07-19T18:42:34Z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