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7" r:id="rId3"/>
    <p:sldId id="426" r:id="rId4"/>
    <p:sldId id="427" r:id="rId5"/>
    <p:sldId id="428" r:id="rId6"/>
    <p:sldId id="42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F282-1265-424C-BFA3-6F3A65684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3C3E-EBFF-4019-AD72-15B7FA24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ED19-EF0B-426E-9CD5-648586DA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F899-6108-4165-9A7A-47B6AC7B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D7FB-B2E1-4D48-B2FA-7A7CAA74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F692-B783-4665-8F75-C4A9C312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1092A-AF38-4CA7-85DE-0B8E4135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57C5-95E5-410A-A6AC-2378F0DF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E383-5F02-4EB8-9EF2-7328CA2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F6CA-3F6F-4583-B9E7-4D51F368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D2CD9-6441-4B98-A60A-50C73F3FD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42C56-FF1C-4AE9-9684-A4AFA2B83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FF82-8549-46FC-BCE5-095E226D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4A4C-17DC-4DCC-986E-8A5A2CD8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79EE-E6B5-4E3F-A3C2-E6B34C2F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5CA2-CBF5-41F2-BEFC-389B3A0F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B0A0-F140-4114-9662-E02100D5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375F8-87FE-4A1E-856B-B2E5AD52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6C3C-864A-4966-9AC4-959010F2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5074-19CD-4E5D-80F7-F77FEDBD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85F5-B574-416E-A214-66C00AAF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DF495-5B8F-4506-B6B8-AA3218E65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8A0FE-40B5-455E-96F3-4BA58763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E5D7-1B78-4E3F-9B70-1AF361DA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97D6-527E-4D8B-961F-DDC17497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5910-74ED-46A5-9547-2C5AD644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C742-E52D-41C5-9790-AE874D7F3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4E5CE-1C98-4E95-9F40-AE3675EBA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F248E-BC7A-4025-8D0E-19782007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C677-A038-4430-A76A-C63EBE68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41D2-7DA9-4F51-BFF4-F24BB976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AAA1-C8F2-4CC0-A378-691CA7A2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1EE83-078E-404E-B448-D7844955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D2832-B773-462A-9FAE-DE7A4BD3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62155-53B2-4C56-A9BD-B3E64F49E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60B1C-4B36-4312-9240-D3F154296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24927-DC40-4A79-AD46-4389D722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81543-9514-421B-B831-19D2B6F3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616E0-D2F5-44AB-9706-8609AD4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3C28-2647-4B71-9E73-FBDEB4CE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7A52A-6E70-4413-B583-CA54D7F7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1AD1B-7D74-4D39-868C-CD61B236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A4FAB-4E22-47FB-B9DE-CE43314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22479-B90C-4F16-B118-304F988C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14698-7516-42AB-9BE7-0B209C75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AAFAB-B8EE-4D43-AB5D-F6B17B9D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5F81-82A1-4640-A1AA-AD920773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10B2-8730-42BE-88B1-9887054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9C9C-EEDB-4382-9107-6AC57DA24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71BA0-E5DA-4F90-9A21-FA2B3F8C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B967-A70E-445F-9ED2-9ED171D7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51F0D-BE9B-4999-82D1-3711E1ED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D7EA-1223-4A90-9785-ED751267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72734-79EF-4AEC-BFA3-BA48AA42D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242B0-2903-4A52-BF6A-D287EFE43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2775B-84D1-4811-8767-51AC0483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E7FC0-22B0-4D03-BE09-248B42C1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9AEE9-B51E-409C-9774-DD3D7E8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A1F2C-3D91-43CD-AC78-CF9034A7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1711-C995-40E7-B6DC-F96C478A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486D6-D3C9-48C7-AE92-ABC96850E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6C8C-CEA9-483E-98E9-491048223F6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D849-2866-4DA9-BACF-BB1D17A48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B546-F365-4EA8-B6C3-6F18022E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608E-3C9E-4007-B55F-11EA92A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7EFE77-11E7-4185-82CC-124BD7B17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2" y="0"/>
            <a:ext cx="8120729" cy="658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Richie Thetford				                                                 www.thetfordcountry.com</a:t>
            </a:r>
            <a:endParaRPr lang="en-US" sz="1400" dirty="0"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01F71-4D52-4C49-9262-6BE9A5658D71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85FA2-B0D0-45CE-AE83-5790C157B407}"/>
              </a:ext>
            </a:extLst>
          </p:cNvPr>
          <p:cNvSpPr/>
          <p:nvPr/>
        </p:nvSpPr>
        <p:spPr>
          <a:xfrm>
            <a:off x="8649472" y="0"/>
            <a:ext cx="528742" cy="6398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0BBC3-5696-4ADA-9B18-7905D500AEC4}"/>
              </a:ext>
            </a:extLst>
          </p:cNvPr>
          <p:cNvSpPr txBox="1"/>
          <p:nvPr/>
        </p:nvSpPr>
        <p:spPr>
          <a:xfrm>
            <a:off x="1342828" y="1839598"/>
            <a:ext cx="270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14:1-6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801A01-EC63-4C8E-9C11-DDF1DE46CBC4}"/>
              </a:ext>
            </a:extLst>
          </p:cNvPr>
          <p:cNvSpPr/>
          <p:nvPr/>
        </p:nvSpPr>
        <p:spPr>
          <a:xfrm>
            <a:off x="0" y="-18548"/>
            <a:ext cx="528742" cy="6398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517FF-8B82-4FCA-8AE7-D2FC5050F7EE}"/>
              </a:ext>
            </a:extLst>
          </p:cNvPr>
          <p:cNvSpPr txBox="1"/>
          <p:nvPr/>
        </p:nvSpPr>
        <p:spPr>
          <a:xfrm>
            <a:off x="528742" y="27990"/>
            <a:ext cx="812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Troubled Hearts</a:t>
            </a:r>
          </a:p>
        </p:txBody>
      </p:sp>
    </p:spTree>
    <p:extLst>
      <p:ext uri="{BB962C8B-B14F-4D97-AF65-F5344CB8AC3E}">
        <p14:creationId xmlns:p14="http://schemas.microsoft.com/office/powerpoint/2010/main" val="82942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3675E72-4A27-498F-AC3B-467500CE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82" y="1707501"/>
            <a:ext cx="4035612" cy="467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43FF2-71E1-4162-AA97-1160ABA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8" y="365126"/>
            <a:ext cx="8377340" cy="7545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He Will Never Leave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AE7D-2EBD-4F60-9EC5-A22DC16C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8" y="1119674"/>
            <a:ext cx="8377340" cy="5271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Troublesome times will come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Philippians 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Psalms 55:22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Times of adversity are</a:t>
            </a:r>
            <a:b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not always harmful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C3FAD-EF31-4676-B8D7-D17FB2076A8E}"/>
              </a:ext>
            </a:extLst>
          </p:cNvPr>
          <p:cNvSpPr/>
          <p:nvPr/>
        </p:nvSpPr>
        <p:spPr>
          <a:xfrm>
            <a:off x="0" y="0"/>
            <a:ext cx="8991594" cy="256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0389A-D893-43B1-ACB1-ACBEA3002998}"/>
              </a:ext>
            </a:extLst>
          </p:cNvPr>
          <p:cNvSpPr/>
          <p:nvPr/>
        </p:nvSpPr>
        <p:spPr>
          <a:xfrm>
            <a:off x="0" y="0"/>
            <a:ext cx="270588" cy="6383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A052-1763-405E-8F77-DE33D8F24917}"/>
              </a:ext>
            </a:extLst>
          </p:cNvPr>
          <p:cNvSpPr/>
          <p:nvPr/>
        </p:nvSpPr>
        <p:spPr>
          <a:xfrm>
            <a:off x="8926288" y="-1"/>
            <a:ext cx="251926" cy="6390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                                                               www.thetfordcountry.com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AB81-6976-48D3-88F9-BC6F9C32EE22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F2-71E1-4162-AA97-1160ABA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8" y="365126"/>
            <a:ext cx="8377340" cy="7545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Lessons Learned From Eagles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AE7D-2EBD-4F60-9EC5-A22DC16C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8" y="1119674"/>
            <a:ext cx="8377340" cy="5271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God does not cause troubled times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Isaiah 40:27-31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1 Peter 1:7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James 1:2-4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God provides a way</a:t>
            </a:r>
            <a:b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of escape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1 Corinthians 10:13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C3FAD-EF31-4676-B8D7-D17FB2076A8E}"/>
              </a:ext>
            </a:extLst>
          </p:cNvPr>
          <p:cNvSpPr/>
          <p:nvPr/>
        </p:nvSpPr>
        <p:spPr>
          <a:xfrm>
            <a:off x="0" y="0"/>
            <a:ext cx="8991594" cy="256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0389A-D893-43B1-ACB1-ACBEA3002998}"/>
              </a:ext>
            </a:extLst>
          </p:cNvPr>
          <p:cNvSpPr/>
          <p:nvPr/>
        </p:nvSpPr>
        <p:spPr>
          <a:xfrm>
            <a:off x="0" y="0"/>
            <a:ext cx="270588" cy="6383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A052-1763-405E-8F77-DE33D8F24917}"/>
              </a:ext>
            </a:extLst>
          </p:cNvPr>
          <p:cNvSpPr/>
          <p:nvPr/>
        </p:nvSpPr>
        <p:spPr>
          <a:xfrm>
            <a:off x="8926288" y="-1"/>
            <a:ext cx="251926" cy="6390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                                                               www.thetfordcountry.com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AB81-6976-48D3-88F9-BC6F9C32EE22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  <p:pic>
        <p:nvPicPr>
          <p:cNvPr id="11" name="Picture 10" descr="A bird sitting on a branch&#10;&#10;Description automatically generated">
            <a:extLst>
              <a:ext uri="{FF2B5EF4-FFF2-40B4-BE49-F238E27FC236}">
                <a16:creationId xmlns:a16="http://schemas.microsoft.com/office/drawing/2014/main" id="{33017976-AA13-4213-8C88-EB3D57E8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07" y="1772816"/>
            <a:ext cx="4365171" cy="454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2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F2-71E1-4162-AA97-1160ABA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8" y="365126"/>
            <a:ext cx="8377340" cy="7545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Place Our Trust in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AE7D-2EBD-4F60-9EC5-A22DC16C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8" y="1119674"/>
            <a:ext cx="8377340" cy="5271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Believe in Jesus ….. Trust in God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John 14:1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God will supply our needs 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Philippians 4:19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C3FAD-EF31-4676-B8D7-D17FB2076A8E}"/>
              </a:ext>
            </a:extLst>
          </p:cNvPr>
          <p:cNvSpPr/>
          <p:nvPr/>
        </p:nvSpPr>
        <p:spPr>
          <a:xfrm>
            <a:off x="0" y="0"/>
            <a:ext cx="8991594" cy="256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0389A-D893-43B1-ACB1-ACBEA3002998}"/>
              </a:ext>
            </a:extLst>
          </p:cNvPr>
          <p:cNvSpPr/>
          <p:nvPr/>
        </p:nvSpPr>
        <p:spPr>
          <a:xfrm>
            <a:off x="0" y="0"/>
            <a:ext cx="270588" cy="6383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A052-1763-405E-8F77-DE33D8F24917}"/>
              </a:ext>
            </a:extLst>
          </p:cNvPr>
          <p:cNvSpPr/>
          <p:nvPr/>
        </p:nvSpPr>
        <p:spPr>
          <a:xfrm>
            <a:off x="8926288" y="-1"/>
            <a:ext cx="251926" cy="6390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                                                               www.thetfordcountry.com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AB81-6976-48D3-88F9-BC6F9C32EE22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3903F9-2AAD-42EE-8B7D-346D222D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3623936"/>
            <a:ext cx="8654139" cy="269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6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F2-71E1-4162-AA97-1160ABA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8" y="365126"/>
            <a:ext cx="8377340" cy="7545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Never Lose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AE7D-2EBD-4F60-9EC5-A22DC16C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8" y="1119674"/>
            <a:ext cx="8377340" cy="5271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Jesus provides us great hope!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John 14:2-3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We have a “life after life” 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1 Corinthians 15:50-58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Biblical hope is a</a:t>
            </a:r>
            <a:b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confident expectation!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C3FAD-EF31-4676-B8D7-D17FB2076A8E}"/>
              </a:ext>
            </a:extLst>
          </p:cNvPr>
          <p:cNvSpPr/>
          <p:nvPr/>
        </p:nvSpPr>
        <p:spPr>
          <a:xfrm>
            <a:off x="0" y="0"/>
            <a:ext cx="8991594" cy="256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0389A-D893-43B1-ACB1-ACBEA3002998}"/>
              </a:ext>
            </a:extLst>
          </p:cNvPr>
          <p:cNvSpPr/>
          <p:nvPr/>
        </p:nvSpPr>
        <p:spPr>
          <a:xfrm>
            <a:off x="0" y="0"/>
            <a:ext cx="270588" cy="6383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A052-1763-405E-8F77-DE33D8F24917}"/>
              </a:ext>
            </a:extLst>
          </p:cNvPr>
          <p:cNvSpPr/>
          <p:nvPr/>
        </p:nvSpPr>
        <p:spPr>
          <a:xfrm>
            <a:off x="8926288" y="-1"/>
            <a:ext cx="251926" cy="6390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                                                               www.thetfordcountry.com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AB81-6976-48D3-88F9-BC6F9C32EE22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  <p:pic>
        <p:nvPicPr>
          <p:cNvPr id="11" name="Picture 10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487FA50A-C8C9-456D-ADEB-06ABA8478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3" y="1696511"/>
            <a:ext cx="3083765" cy="462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1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F2-71E1-4162-AA97-1160ABA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8" y="365126"/>
            <a:ext cx="8377340" cy="7545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AE7D-2EBD-4F60-9EC5-A22DC16C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8" y="1119674"/>
            <a:ext cx="8377340" cy="5271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Sometimes we must be shaped by the encouragement of God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Troubled Heart</a:t>
            </a:r>
            <a:b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promises can be ours!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ea typeface="Noto Sans SemBd" panose="020B0702040504020204" pitchFamily="34"/>
                <a:cs typeface="Calibri" panose="020F0502020204030204" pitchFamily="34" charset="0"/>
              </a:rPr>
              <a:t>John 14:6</a:t>
            </a:r>
            <a:endParaRPr lang="en-US" sz="3600" b="1" dirty="0">
              <a:latin typeface="Calibri" panose="020F0502020204030204" pitchFamily="34" charset="0"/>
              <a:ea typeface="Noto Sans SemBd" panose="020B0702040504020204" pitchFamily="34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C3FAD-EF31-4676-B8D7-D17FB2076A8E}"/>
              </a:ext>
            </a:extLst>
          </p:cNvPr>
          <p:cNvSpPr/>
          <p:nvPr/>
        </p:nvSpPr>
        <p:spPr>
          <a:xfrm>
            <a:off x="0" y="0"/>
            <a:ext cx="8991594" cy="2563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F268-0E50-4CEE-A064-EB0EFAA7DA29}"/>
              </a:ext>
            </a:extLst>
          </p:cNvPr>
          <p:cNvSpPr/>
          <p:nvPr/>
        </p:nvSpPr>
        <p:spPr>
          <a:xfrm>
            <a:off x="0" y="6322977"/>
            <a:ext cx="9178214" cy="262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0389A-D893-43B1-ACB1-ACBEA3002998}"/>
              </a:ext>
            </a:extLst>
          </p:cNvPr>
          <p:cNvSpPr/>
          <p:nvPr/>
        </p:nvSpPr>
        <p:spPr>
          <a:xfrm>
            <a:off x="0" y="0"/>
            <a:ext cx="270588" cy="63833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FA052-1763-405E-8F77-DE33D8F24917}"/>
              </a:ext>
            </a:extLst>
          </p:cNvPr>
          <p:cNvSpPr/>
          <p:nvPr/>
        </p:nvSpPr>
        <p:spPr>
          <a:xfrm>
            <a:off x="8926288" y="-1"/>
            <a:ext cx="251926" cy="6390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B0978-38D0-4109-AD67-F08E4154EB12}"/>
              </a:ext>
            </a:extLst>
          </p:cNvPr>
          <p:cNvSpPr txBox="1"/>
          <p:nvPr/>
        </p:nvSpPr>
        <p:spPr>
          <a:xfrm>
            <a:off x="0" y="6578083"/>
            <a:ext cx="91782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                                                               www.thetfordcountry.com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AB81-6976-48D3-88F9-BC6F9C32EE22}"/>
              </a:ext>
            </a:extLst>
          </p:cNvPr>
          <p:cNvSpPr/>
          <p:nvPr/>
        </p:nvSpPr>
        <p:spPr bwMode="auto">
          <a:xfrm>
            <a:off x="9178214" y="-1"/>
            <a:ext cx="3013785" cy="6858000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venir Lt BT" pitchFamily="18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7C9A90-4F0A-47FC-AD3F-9A8D05A5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6" y="1754155"/>
            <a:ext cx="3783171" cy="453678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911942-E724-4A52-BC58-0EE24FB2CDB6}"/>
              </a:ext>
            </a:extLst>
          </p:cNvPr>
          <p:cNvSpPr/>
          <p:nvPr/>
        </p:nvSpPr>
        <p:spPr>
          <a:xfrm>
            <a:off x="578498" y="4292082"/>
            <a:ext cx="4533118" cy="17612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6E211-7605-4C36-BB8C-CD7301251BE3}"/>
              </a:ext>
            </a:extLst>
          </p:cNvPr>
          <p:cNvSpPr txBox="1"/>
          <p:nvPr/>
        </p:nvSpPr>
        <p:spPr>
          <a:xfrm>
            <a:off x="578498" y="4618655"/>
            <a:ext cx="4504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Jesus your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your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208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Noto Sans</vt:lpstr>
      <vt:lpstr>Souvenir Lt BT</vt:lpstr>
      <vt:lpstr>Office Theme</vt:lpstr>
      <vt:lpstr>PowerPoint Presentation</vt:lpstr>
      <vt:lpstr>He Will Never Leave Us</vt:lpstr>
      <vt:lpstr>Lessons Learned From Eagles</vt:lpstr>
      <vt:lpstr>Place Our Trust in God</vt:lpstr>
      <vt:lpstr>Never Lose Hope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Self-Deception</dc:title>
  <dc:creator>Richard Thetford</dc:creator>
  <cp:lastModifiedBy>Richard Thetford</cp:lastModifiedBy>
  <cp:revision>34</cp:revision>
  <cp:lastPrinted>2020-04-04T20:08:49Z</cp:lastPrinted>
  <dcterms:created xsi:type="dcterms:W3CDTF">2020-03-27T18:12:15Z</dcterms:created>
  <dcterms:modified xsi:type="dcterms:W3CDTF">2020-04-19T19:15:21Z</dcterms:modified>
</cp:coreProperties>
</file>