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5C0"/>
    <a:srgbClr val="008080"/>
    <a:srgbClr val="002E2D"/>
    <a:srgbClr val="0056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066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BC6C-F85C-41ED-8B41-8C9141C08D8A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D4D-6514-441F-9F18-A502B623E9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BC6C-F85C-41ED-8B41-8C9141C08D8A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D4D-6514-441F-9F18-A502B623E9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BC6C-F85C-41ED-8B41-8C9141C08D8A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D4D-6514-441F-9F18-A502B623E9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BC6C-F85C-41ED-8B41-8C9141C08D8A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D4D-6514-441F-9F18-A502B623E9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BC6C-F85C-41ED-8B41-8C9141C08D8A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D4D-6514-441F-9F18-A502B623E9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BC6C-F85C-41ED-8B41-8C9141C08D8A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D4D-6514-441F-9F18-A502B623E9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BC6C-F85C-41ED-8B41-8C9141C08D8A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D4D-6514-441F-9F18-A502B623E9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BC6C-F85C-41ED-8B41-8C9141C08D8A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D4D-6514-441F-9F18-A502B623E9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BC6C-F85C-41ED-8B41-8C9141C08D8A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D4D-6514-441F-9F18-A502B623E9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BC6C-F85C-41ED-8B41-8C9141C08D8A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D4D-6514-441F-9F18-A502B623E9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BC6C-F85C-41ED-8B41-8C9141C08D8A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D4D-6514-441F-9F18-A502B623E9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ABC6C-F85C-41ED-8B41-8C9141C08D8A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66D4D-6514-441F-9F18-A502B623E9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95400"/>
            <a:ext cx="10363200" cy="1470025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Timothy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005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rgbClr val="005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0"/>
            <a:ext cx="11658600" cy="762000"/>
          </a:xfrm>
          <a:prstGeom prst="rect">
            <a:avLst/>
          </a:prstGeom>
          <a:solidFill>
            <a:srgbClr val="005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2400" y="6400800"/>
            <a:ext cx="11887200" cy="152400"/>
          </a:xfrm>
          <a:prstGeom prst="rect">
            <a:avLst/>
          </a:prstGeom>
          <a:solidFill>
            <a:srgbClr val="005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Bible_Reduc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36691" y="3352800"/>
            <a:ext cx="3718619" cy="247288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C10D04B-BEA2-4162-8DCB-D16B84AF9724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Timothy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11430000" cy="4267200"/>
          </a:xfrm>
        </p:spPr>
        <p:txBody>
          <a:bodyPr/>
          <a:lstStyle/>
          <a:p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Apostle Paul spoke highly of him</a:t>
            </a:r>
          </a:p>
          <a:p>
            <a:pPr lvl="1"/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Philippians 2:19-24</a:t>
            </a:r>
          </a:p>
          <a:p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Well spoken as a follower of Christ</a:t>
            </a:r>
          </a:p>
          <a:p>
            <a:pPr lvl="1"/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16:1</a:t>
            </a:r>
          </a:p>
          <a:p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Trained early in life</a:t>
            </a:r>
          </a:p>
          <a:p>
            <a:pPr lvl="1"/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Timothy 1:5</a:t>
            </a:r>
          </a:p>
          <a:p>
            <a:pPr lvl="1"/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Timothy 3:14-15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1981200"/>
            <a:ext cx="82296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" name="Picture 9" descr="BibleOld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62800" y="2130625"/>
            <a:ext cx="4598254" cy="4193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257E26D-8CCF-4C6C-89B3-AE5A781145A2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005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26AC50-2AEA-4E81-BF0B-485779296C91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rgbClr val="005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E92BF5-9CBE-4DA4-BFFF-ADEC10D08A4B}"/>
              </a:ext>
            </a:extLst>
          </p:cNvPr>
          <p:cNvSpPr/>
          <p:nvPr/>
        </p:nvSpPr>
        <p:spPr>
          <a:xfrm>
            <a:off x="304800" y="0"/>
            <a:ext cx="11658600" cy="762000"/>
          </a:xfrm>
          <a:prstGeom prst="rect">
            <a:avLst/>
          </a:prstGeom>
          <a:solidFill>
            <a:srgbClr val="005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70DA1D9-0765-4B10-95D3-726B090C17F8}"/>
              </a:ext>
            </a:extLst>
          </p:cNvPr>
          <p:cNvSpPr/>
          <p:nvPr/>
        </p:nvSpPr>
        <p:spPr>
          <a:xfrm>
            <a:off x="152400" y="6400800"/>
            <a:ext cx="11887200" cy="152400"/>
          </a:xfrm>
          <a:prstGeom prst="rect">
            <a:avLst/>
          </a:prstGeom>
          <a:solidFill>
            <a:srgbClr val="005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9C6C304-1E8C-4E8B-9478-80A62E81DE45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0"/>
            <a:ext cx="8229600" cy="198120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Timothy</a:t>
            </a:r>
            <a:br>
              <a:rPr lang="en-US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</a:br>
            <a:r>
              <a:rPr lang="en-US" b="1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“</a:t>
            </a:r>
            <a:r>
              <a:rPr lang="en-US" b="1" dirty="0">
                <a:solidFill>
                  <a:srgbClr val="002E2D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His Personality”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11277600" cy="3429000"/>
          </a:xfrm>
        </p:spPr>
        <p:txBody>
          <a:bodyPr/>
          <a:lstStyle/>
          <a:p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Paul asked that no one despise him</a:t>
            </a:r>
          </a:p>
          <a:p>
            <a:pPr lvl="1"/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Corinthians 16:10-11</a:t>
            </a:r>
          </a:p>
          <a:p>
            <a:pPr lvl="1"/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Timothy 1:2</a:t>
            </a:r>
          </a:p>
          <a:p>
            <a:pPr lvl="1"/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Timothy 4:12</a:t>
            </a:r>
          </a:p>
          <a:p>
            <a:pPr lvl="1"/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Timothy 1:7</a:t>
            </a:r>
          </a:p>
          <a:p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A “true son in the faith”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2819400"/>
            <a:ext cx="82296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" name="Picture 9" descr="Holding Bib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48800" y="3007091"/>
            <a:ext cx="2286000" cy="327909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0FA52E8-EF2F-414C-B33B-93158007575E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005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496CF23-1037-45F6-9E9E-897BF3A1B429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rgbClr val="005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1FAC1B-EBC8-4FC1-A675-234ABCC538D3}"/>
              </a:ext>
            </a:extLst>
          </p:cNvPr>
          <p:cNvSpPr/>
          <p:nvPr/>
        </p:nvSpPr>
        <p:spPr>
          <a:xfrm>
            <a:off x="304800" y="0"/>
            <a:ext cx="11658600" cy="762000"/>
          </a:xfrm>
          <a:prstGeom prst="rect">
            <a:avLst/>
          </a:prstGeom>
          <a:solidFill>
            <a:srgbClr val="005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561C5E3-7D11-4823-AB57-A576BD1E49A3}"/>
              </a:ext>
            </a:extLst>
          </p:cNvPr>
          <p:cNvSpPr/>
          <p:nvPr/>
        </p:nvSpPr>
        <p:spPr>
          <a:xfrm>
            <a:off x="152400" y="6400800"/>
            <a:ext cx="11887200" cy="152400"/>
          </a:xfrm>
          <a:prstGeom prst="rect">
            <a:avLst/>
          </a:prstGeom>
          <a:solidFill>
            <a:srgbClr val="005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BAA7CC-183A-4313-86FB-0061A911FA40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0"/>
            <a:ext cx="8229600" cy="198120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Timothy</a:t>
            </a:r>
            <a:br>
              <a:rPr lang="en-US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</a:br>
            <a:r>
              <a:rPr lang="en-US" b="1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“</a:t>
            </a:r>
            <a:r>
              <a:rPr lang="en-US" b="1" dirty="0">
                <a:solidFill>
                  <a:srgbClr val="002E2D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His Assignments”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11277600" cy="3429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Commanded to teach</a:t>
            </a:r>
          </a:p>
          <a:p>
            <a:pPr lvl="1"/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Timothy 4:11-16; 1:3-5; 4:6</a:t>
            </a:r>
          </a:p>
          <a:p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Reminded the rich – riches would pass</a:t>
            </a:r>
          </a:p>
          <a:p>
            <a:pPr lvl="1"/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Timothy 6:17</a:t>
            </a:r>
          </a:p>
          <a:p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Guard things committed to him</a:t>
            </a:r>
          </a:p>
          <a:p>
            <a:pPr lvl="1"/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Timothy 6:20-21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2819400"/>
            <a:ext cx="82296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8CF3039-628B-4234-ADB5-F465DEA63D5E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005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95BF94C-5606-488C-B11C-A40F4018FCC6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rgbClr val="005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49B01D-67D1-4105-8274-8BDD3ECB3626}"/>
              </a:ext>
            </a:extLst>
          </p:cNvPr>
          <p:cNvSpPr/>
          <p:nvPr/>
        </p:nvSpPr>
        <p:spPr>
          <a:xfrm>
            <a:off x="304800" y="0"/>
            <a:ext cx="11658600" cy="762000"/>
          </a:xfrm>
          <a:prstGeom prst="rect">
            <a:avLst/>
          </a:prstGeom>
          <a:solidFill>
            <a:srgbClr val="005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11562B-61CD-41EB-AA01-DE527D413FD8}"/>
              </a:ext>
            </a:extLst>
          </p:cNvPr>
          <p:cNvSpPr/>
          <p:nvPr/>
        </p:nvSpPr>
        <p:spPr>
          <a:xfrm>
            <a:off x="152400" y="6400800"/>
            <a:ext cx="11887200" cy="152400"/>
          </a:xfrm>
          <a:prstGeom prst="rect">
            <a:avLst/>
          </a:prstGeom>
          <a:solidFill>
            <a:srgbClr val="005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6594C2-73A0-4715-B06F-EDFC069EA080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 www.thetfordcountry.com</a:t>
            </a:r>
          </a:p>
        </p:txBody>
      </p:sp>
      <p:pic>
        <p:nvPicPr>
          <p:cNvPr id="15" name="Picture 14" descr="A person reading a book&#10;&#10;Description automatically generated">
            <a:extLst>
              <a:ext uri="{FF2B5EF4-FFF2-40B4-BE49-F238E27FC236}">
                <a16:creationId xmlns:a16="http://schemas.microsoft.com/office/drawing/2014/main" id="{DCF25842-D91B-47D8-A151-F1D77363DE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2964757"/>
            <a:ext cx="3283644" cy="32836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Timothy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11353800" cy="1828800"/>
          </a:xfrm>
        </p:spPr>
        <p:txBody>
          <a:bodyPr>
            <a:normAutofit/>
          </a:bodyPr>
          <a:lstStyle/>
          <a:p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Willing, eager, faithful student</a:t>
            </a:r>
          </a:p>
          <a:p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Listened to authority and did what was pleasing to God</a:t>
            </a:r>
          </a:p>
          <a:p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Sincere and obedient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1981200"/>
            <a:ext cx="82296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609599" y="4114800"/>
            <a:ext cx="6172201" cy="2057400"/>
          </a:xfrm>
          <a:prstGeom prst="roundRect">
            <a:avLst/>
          </a:prstGeom>
          <a:solidFill>
            <a:schemeClr val="tx1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9600" y="4373940"/>
            <a:ext cx="6172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C5C0"/>
                </a:solidFill>
              </a:rPr>
              <a:t>He Served God!</a:t>
            </a:r>
            <a:br>
              <a:rPr lang="en-US" sz="3200" dirty="0">
                <a:solidFill>
                  <a:srgbClr val="00C5C0"/>
                </a:solidFill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serve God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all our heart, mind, and soul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948173-095A-4CF0-A5EA-1643ED2C2FFD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005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5EE6608-7ACE-4219-84E2-BF3C29D81761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rgbClr val="005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397AAD9-5B2D-435C-8AAE-27E3C9B0D096}"/>
              </a:ext>
            </a:extLst>
          </p:cNvPr>
          <p:cNvSpPr/>
          <p:nvPr/>
        </p:nvSpPr>
        <p:spPr>
          <a:xfrm>
            <a:off x="304800" y="0"/>
            <a:ext cx="11658600" cy="762000"/>
          </a:xfrm>
          <a:prstGeom prst="rect">
            <a:avLst/>
          </a:prstGeom>
          <a:solidFill>
            <a:srgbClr val="005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C5923D-8108-494B-B5F7-2EC6D85DCD8C}"/>
              </a:ext>
            </a:extLst>
          </p:cNvPr>
          <p:cNvSpPr/>
          <p:nvPr/>
        </p:nvSpPr>
        <p:spPr>
          <a:xfrm>
            <a:off x="152400" y="6400800"/>
            <a:ext cx="11887200" cy="152400"/>
          </a:xfrm>
          <a:prstGeom prst="rect">
            <a:avLst/>
          </a:prstGeom>
          <a:solidFill>
            <a:srgbClr val="005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179F301-0160-4DBF-AC66-7E44BE2ACC6C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 www.thetfordcountry.com</a:t>
            </a:r>
          </a:p>
        </p:txBody>
      </p:sp>
      <p:pic>
        <p:nvPicPr>
          <p:cNvPr id="18" name="Picture 17" descr="BibleOld.jpg">
            <a:extLst>
              <a:ext uri="{FF2B5EF4-FFF2-40B4-BE49-F238E27FC236}">
                <a16:creationId xmlns:a16="http://schemas.microsoft.com/office/drawing/2014/main" id="{BAAA9737-5533-4CB5-AFE2-9F5D8DFDB8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96200" y="3024606"/>
            <a:ext cx="4028995" cy="34523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225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Segoe UI</vt:lpstr>
      <vt:lpstr>Segoe UI Semibold</vt:lpstr>
      <vt:lpstr>Office Theme</vt:lpstr>
      <vt:lpstr>Timothy</vt:lpstr>
      <vt:lpstr>Timothy</vt:lpstr>
      <vt:lpstr>Timothy “His Personality”</vt:lpstr>
      <vt:lpstr>Timothy “His Assignments”</vt:lpstr>
      <vt:lpstr>Timothy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Timothy</dc:title>
  <dc:creator>Richard Thetford</dc:creator>
  <cp:lastModifiedBy>Richard Thetford</cp:lastModifiedBy>
  <cp:revision>11</cp:revision>
  <dcterms:created xsi:type="dcterms:W3CDTF">2010-11-02T15:49:42Z</dcterms:created>
  <dcterms:modified xsi:type="dcterms:W3CDTF">2024-09-22T20:30:08Z</dcterms:modified>
</cp:coreProperties>
</file>