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0" r:id="rId4"/>
    <p:sldId id="261" r:id="rId5"/>
  </p:sldIdLst>
  <p:sldSz cx="12192000" cy="6858000"/>
  <p:notesSz cx="9290050" cy="7004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CA5F"/>
    <a:srgbClr val="FFF2D7"/>
    <a:srgbClr val="FFD98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016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95E37F6-9337-483A-8262-F924259AD85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59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r>
              <a:rPr lang="en-US" altLang="en-US"/>
              <a:t>THREE T'S TO ETERNITY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0907823-112B-49C2-A5CB-7ED66C42D6F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2563" y="0"/>
            <a:ext cx="40259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 altLang="en-US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F401C377-646E-40B6-B157-D9CB93BE036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1625"/>
            <a:ext cx="40259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r>
              <a:rPr lang="en-US" altLang="en-US"/>
              <a:t>Richie Thetford (Castleton - Sept 7, 2003)</a:t>
            </a:r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726B11D6-CD1F-489A-95B4-0C782225284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2563" y="6651625"/>
            <a:ext cx="40259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31DA685C-9142-4FA1-9A16-4879DF41F4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BEDA624-FBC2-4AC4-92F0-7C881F54B88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59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r>
              <a:rPr lang="en-US" altLang="en-US"/>
              <a:t>THREE T'S TO ETERNITY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4644BF5C-720E-46D6-92CF-AC0BF829791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262563" y="0"/>
            <a:ext cx="40259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 altLang="en-US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16AA8DD3-6C7F-4AAE-9790-42629F5E73B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1400" y="525463"/>
            <a:ext cx="4667250" cy="2625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2F8417A5-2B37-4980-88A3-D9BFBECD551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8688" y="3327400"/>
            <a:ext cx="7432675" cy="315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60B7321E-EB4D-44E5-9161-24919E693AF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1625"/>
            <a:ext cx="40259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r>
              <a:rPr lang="en-US" altLang="en-US"/>
              <a:t>Richie Thetford (Castleton - Sept 7, 2003)</a:t>
            </a:r>
          </a:p>
        </p:txBody>
      </p:sp>
      <p:sp>
        <p:nvSpPr>
          <p:cNvPr id="20487" name="Rectangle 7">
            <a:extLst>
              <a:ext uri="{FF2B5EF4-FFF2-40B4-BE49-F238E27FC236}">
                <a16:creationId xmlns:a16="http://schemas.microsoft.com/office/drawing/2014/main" id="{BDADCEA0-21D4-48FD-8361-98A14FB20B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2563" y="6651625"/>
            <a:ext cx="40259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FFD51D80-1C3A-460E-BB49-120B59F609E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C5D5243-FBAB-4AFE-826D-66199664B6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THREE T'S TO ETERNITY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05BA2D-22AE-4364-98BE-CF28884A4E7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altLang="en-US"/>
              <a:t>Richie Thetford (Castleton - Sept 7, 2003)</a:t>
            </a: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781B743D-45C6-4B15-940D-F0C865CCB8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E534A524-E802-4132-8707-E0365F5544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799E410-58F5-4AAF-8104-DDA5E6FA975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9541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417BF37-C10C-4438-8001-88BC954D55F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464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417BF37-C10C-4438-8001-88BC954D55F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4737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417BF37-C10C-4438-8001-88BC954D55F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14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417BF37-C10C-4438-8001-88BC954D55F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Calibri" panose="020F050202020403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696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417BF37-C10C-4438-8001-88BC954D55F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6822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29102-AB88-479E-83F2-A2B3E1B808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8895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184A6-BD43-42A9-97CB-227CF79A615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210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88C27-EBE1-4988-A4D8-51124DB81F2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6200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46859D4-AA7D-4618-9698-43A2A7D5811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4786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6156779-F4A7-4005-BBE1-E76DFEDD059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2052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8903EED-9A77-40EF-8A54-273C5E6EF58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36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04235-6DEB-4F23-BFB6-33C614DD28C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6447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692E3-C212-46BC-9330-0E471B2B134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088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AC460-567E-4D07-8FF5-1C63430FB03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611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D27B31-9D5E-4C9B-9EDC-6757D4A7F32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784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  <a:latin typeface="Calibri" panose="020F0502020204030204" pitchFamily="34" charset="0"/>
              </a:defRPr>
            </a:lvl1pPr>
          </a:lstStyle>
          <a:p>
            <a:fld id="{5417BF37-C10C-4438-8001-88BC954D55F8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06611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Calibri" panose="020F050202020403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52CFE06-2A82-4729-A456-6283BA2768A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" y="215179"/>
            <a:ext cx="11963400" cy="965200"/>
          </a:xfrm>
        </p:spPr>
        <p:txBody>
          <a:bodyPr>
            <a:noAutofit/>
          </a:bodyPr>
          <a:lstStyle/>
          <a:p>
            <a:pPr algn="ctr"/>
            <a:r>
              <a:rPr lang="en-US" altLang="en-US" sz="7200" b="1" dirty="0">
                <a:latin typeface="Boulder" pitchFamily="2" charset="0"/>
              </a:rPr>
              <a:t>Three </a:t>
            </a:r>
            <a:r>
              <a:rPr lang="en-US" altLang="en-US" sz="72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ulder" pitchFamily="2" charset="0"/>
              </a:rPr>
              <a:t>T’s</a:t>
            </a:r>
            <a:r>
              <a:rPr lang="en-US" altLang="en-US" sz="7200" b="1" dirty="0">
                <a:latin typeface="Boulder" pitchFamily="2" charset="0"/>
              </a:rPr>
              <a:t> To Eternity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DD73A55-5B56-47DE-911F-9BB31215DB8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33600" y="3581400"/>
            <a:ext cx="9753600" cy="2667000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altLang="en-US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T</a:t>
            </a:r>
            <a:r>
              <a:rPr lang="en-US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ranslated</a:t>
            </a:r>
            <a:r>
              <a:rPr lang="en-US" altLang="en-US" sz="4400" dirty="0">
                <a:latin typeface="Calibri" panose="020F0502020204030204" pitchFamily="34" charset="0"/>
              </a:rPr>
              <a:t> </a:t>
            </a:r>
            <a:r>
              <a:rPr lang="en-US" altLang="en-US" sz="3600" dirty="0">
                <a:solidFill>
                  <a:srgbClr val="C00000"/>
                </a:solidFill>
                <a:latin typeface="Calibri" panose="020F0502020204030204" pitchFamily="34" charset="0"/>
              </a:rPr>
              <a:t>(Colossians 1:13)</a:t>
            </a:r>
          </a:p>
          <a:p>
            <a:pPr algn="l">
              <a:lnSpc>
                <a:spcPct val="80000"/>
              </a:lnSpc>
            </a:pPr>
            <a:r>
              <a:rPr lang="en-US" altLang="en-US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T</a:t>
            </a:r>
            <a:r>
              <a:rPr lang="en-US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ransformed </a:t>
            </a:r>
            <a:r>
              <a:rPr lang="en-US" altLang="en-US" sz="3600" dirty="0">
                <a:solidFill>
                  <a:srgbClr val="C00000"/>
                </a:solidFill>
                <a:latin typeface="Calibri" panose="020F0502020204030204" pitchFamily="34" charset="0"/>
              </a:rPr>
              <a:t>(Romans 12:2)</a:t>
            </a:r>
          </a:p>
          <a:p>
            <a:pPr algn="l">
              <a:lnSpc>
                <a:spcPct val="80000"/>
              </a:lnSpc>
            </a:pPr>
            <a:r>
              <a:rPr lang="en-US" altLang="en-US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T</a:t>
            </a:r>
            <a:r>
              <a:rPr lang="en-US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ransported</a:t>
            </a:r>
            <a:r>
              <a:rPr lang="en-US" altLang="en-US" sz="4400" b="1" dirty="0">
                <a:latin typeface="Calibri" panose="020F0502020204030204" pitchFamily="34" charset="0"/>
              </a:rPr>
              <a:t> </a:t>
            </a:r>
            <a:r>
              <a:rPr lang="en-US" altLang="en-US" sz="3600" dirty="0">
                <a:solidFill>
                  <a:srgbClr val="C00000"/>
                </a:solidFill>
                <a:latin typeface="Calibri" panose="020F0502020204030204" pitchFamily="34" charset="0"/>
              </a:rPr>
              <a:t>(Luke 16:22)</a:t>
            </a:r>
          </a:p>
        </p:txBody>
      </p:sp>
      <p:pic>
        <p:nvPicPr>
          <p:cNvPr id="3" name="Picture 2" descr="A person and person standing back to back&#10;&#10;Description automatically generated">
            <a:extLst>
              <a:ext uri="{FF2B5EF4-FFF2-40B4-BE49-F238E27FC236}">
                <a16:creationId xmlns:a16="http://schemas.microsoft.com/office/drawing/2014/main" id="{2ADD2CF5-0346-43DF-8245-2D31490611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1185502"/>
            <a:ext cx="3165440" cy="239077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0D83B81-E44C-4E27-9271-8A4200683CFB}"/>
              </a:ext>
            </a:extLst>
          </p:cNvPr>
          <p:cNvSpPr txBox="1"/>
          <p:nvPr/>
        </p:nvSpPr>
        <p:spPr>
          <a:xfrm>
            <a:off x="0" y="6553200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Richard Thetford																		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54DC909-85CC-43E0-B8DB-B8644C5595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457200"/>
            <a:ext cx="7772400" cy="1066800"/>
          </a:xfrm>
        </p:spPr>
        <p:txBody>
          <a:bodyPr>
            <a:normAutofit/>
          </a:bodyPr>
          <a:lstStyle/>
          <a:p>
            <a:r>
              <a:rPr lang="en-US" altLang="en-US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T</a:t>
            </a:r>
            <a:r>
              <a:rPr lang="en-US" altLang="en-US" sz="6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ranslated</a:t>
            </a:r>
          </a:p>
        </p:txBody>
      </p:sp>
      <p:sp>
        <p:nvSpPr>
          <p:cNvPr id="10244" name="Line 4">
            <a:extLst>
              <a:ext uri="{FF2B5EF4-FFF2-40B4-BE49-F238E27FC236}">
                <a16:creationId xmlns:a16="http://schemas.microsoft.com/office/drawing/2014/main" id="{F2517C79-2664-4FFA-855C-49DD9563C7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447800"/>
            <a:ext cx="9829800" cy="1587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246" name="Text Box 6">
            <a:extLst>
              <a:ext uri="{FF2B5EF4-FFF2-40B4-BE49-F238E27FC236}">
                <a16:creationId xmlns:a16="http://schemas.microsoft.com/office/drawing/2014/main" id="{914FDEA9-E333-45ED-B6CB-FB03AEFB2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447800"/>
            <a:ext cx="9829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3200" dirty="0">
                <a:latin typeface="Calibri" panose="020F0502020204030204" pitchFamily="34" charset="0"/>
              </a:rPr>
              <a:t>“He has delivered us from the power of darkness and </a:t>
            </a:r>
            <a:r>
              <a:rPr lang="en-US" altLang="en-US" sz="3200" b="1" dirty="0">
                <a:highlight>
                  <a:srgbClr val="FFFF00"/>
                </a:highlight>
                <a:latin typeface="Calibri" panose="020F0502020204030204" pitchFamily="34" charset="0"/>
              </a:rPr>
              <a:t>conveyed</a:t>
            </a:r>
            <a:r>
              <a:rPr lang="en-US" altLang="en-US" sz="3200" dirty="0">
                <a:latin typeface="Calibri" panose="020F0502020204030204" pitchFamily="34" charset="0"/>
              </a:rPr>
              <a:t> us into the kingdom of the Son of His love,”</a:t>
            </a:r>
          </a:p>
        </p:txBody>
      </p:sp>
      <p:sp>
        <p:nvSpPr>
          <p:cNvPr id="10247" name="Text Box 7">
            <a:extLst>
              <a:ext uri="{FF2B5EF4-FFF2-40B4-BE49-F238E27FC236}">
                <a16:creationId xmlns:a16="http://schemas.microsoft.com/office/drawing/2014/main" id="{A3486FB7-C33B-4714-B496-F2E844FE5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743200"/>
            <a:ext cx="9906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2 Corinthians 4:3-4; 10:3-5; Romans 1:16;</a:t>
            </a:r>
            <a:br>
              <a:rPr lang="en-US" altLang="en-US" sz="3200" dirty="0">
                <a:solidFill>
                  <a:srgbClr val="C00000"/>
                </a:solidFill>
                <a:latin typeface="Calibri" panose="020F0502020204030204" pitchFamily="34" charset="0"/>
              </a:rPr>
            </a:br>
            <a:r>
              <a:rPr lang="en-US" alt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Luke 8:15; 1 Peter 1:22; Acts 2:38, 47</a:t>
            </a:r>
          </a:p>
        </p:txBody>
      </p:sp>
      <p:sp>
        <p:nvSpPr>
          <p:cNvPr id="15" name="AutoShape 9">
            <a:extLst>
              <a:ext uri="{FF2B5EF4-FFF2-40B4-BE49-F238E27FC236}">
                <a16:creationId xmlns:a16="http://schemas.microsoft.com/office/drawing/2014/main" id="{ABB8C943-648A-4FE9-A2BE-C31C80541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114800"/>
            <a:ext cx="10134600" cy="2362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68640CA0-F472-4B56-B3F0-01578A353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267200"/>
            <a:ext cx="2667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T</a:t>
            </a:r>
            <a:r>
              <a:rPr lang="en-US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ranslated</a:t>
            </a:r>
          </a:p>
        </p:txBody>
      </p:sp>
      <p:sp>
        <p:nvSpPr>
          <p:cNvPr id="17" name="Text Box 13">
            <a:extLst>
              <a:ext uri="{FF2B5EF4-FFF2-40B4-BE49-F238E27FC236}">
                <a16:creationId xmlns:a16="http://schemas.microsoft.com/office/drawing/2014/main" id="{C37BE815-CD8E-4DFC-8F8C-7E25407FF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029200"/>
            <a:ext cx="25146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Baptized</a:t>
            </a:r>
          </a:p>
          <a:p>
            <a:pPr algn="ctr"/>
            <a:r>
              <a:rPr lang="en-US" altLang="en-US" sz="2400" dirty="0">
                <a:latin typeface="Calibri" panose="020F0502020204030204" pitchFamily="34" charset="0"/>
              </a:rPr>
              <a:t>Into Christ</a:t>
            </a:r>
          </a:p>
          <a:p>
            <a:pPr algn="ctr"/>
            <a:r>
              <a:rPr lang="en-US" altLang="en-US" sz="2400" dirty="0">
                <a:latin typeface="Calibri" panose="020F0502020204030204" pitchFamily="34" charset="0"/>
              </a:rPr>
              <a:t>“Enter Kingdom”</a:t>
            </a:r>
          </a:p>
        </p:txBody>
      </p:sp>
      <p:pic>
        <p:nvPicPr>
          <p:cNvPr id="18" name="Picture 17" descr="A person and person standing back to back&#10;&#10;Description automatically generated">
            <a:extLst>
              <a:ext uri="{FF2B5EF4-FFF2-40B4-BE49-F238E27FC236}">
                <a16:creationId xmlns:a16="http://schemas.microsoft.com/office/drawing/2014/main" id="{2138ADF2-4D0D-4587-80C9-209C6A7E1C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496" y="4998494"/>
            <a:ext cx="1654904" cy="124990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C912498-6966-423D-941F-6940826D1A95}"/>
              </a:ext>
            </a:extLst>
          </p:cNvPr>
          <p:cNvSpPr txBox="1"/>
          <p:nvPr/>
        </p:nvSpPr>
        <p:spPr>
          <a:xfrm>
            <a:off x="0" y="6553200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Richard Thetford																		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54DC909-85CC-43E0-B8DB-B8644C5595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457200"/>
            <a:ext cx="7772400" cy="1066800"/>
          </a:xfrm>
        </p:spPr>
        <p:txBody>
          <a:bodyPr>
            <a:normAutofit/>
          </a:bodyPr>
          <a:lstStyle/>
          <a:p>
            <a:r>
              <a:rPr lang="en-US" altLang="en-US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T</a:t>
            </a:r>
            <a:r>
              <a:rPr lang="en-US" altLang="en-US" sz="6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ransformed</a:t>
            </a:r>
          </a:p>
        </p:txBody>
      </p:sp>
      <p:sp>
        <p:nvSpPr>
          <p:cNvPr id="10244" name="Line 4">
            <a:extLst>
              <a:ext uri="{FF2B5EF4-FFF2-40B4-BE49-F238E27FC236}">
                <a16:creationId xmlns:a16="http://schemas.microsoft.com/office/drawing/2014/main" id="{F2517C79-2664-4FFA-855C-49DD9563C7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447800"/>
            <a:ext cx="9829800" cy="1587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246" name="Text Box 6">
            <a:extLst>
              <a:ext uri="{FF2B5EF4-FFF2-40B4-BE49-F238E27FC236}">
                <a16:creationId xmlns:a16="http://schemas.microsoft.com/office/drawing/2014/main" id="{914FDEA9-E333-45ED-B6CB-FB03AEFB2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1447800"/>
            <a:ext cx="10210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3200" dirty="0">
                <a:latin typeface="Calibri" panose="020F0502020204030204" pitchFamily="34" charset="0"/>
              </a:rPr>
              <a:t>“And do not be conformed to this world, but be </a:t>
            </a:r>
            <a:r>
              <a:rPr lang="en-US" altLang="en-US" sz="3200" b="1" dirty="0">
                <a:highlight>
                  <a:srgbClr val="FFFF00"/>
                </a:highlight>
                <a:latin typeface="Calibri" panose="020F0502020204030204" pitchFamily="34" charset="0"/>
              </a:rPr>
              <a:t>transformed</a:t>
            </a:r>
            <a:r>
              <a:rPr lang="en-US" altLang="en-US" sz="3200" dirty="0">
                <a:latin typeface="Calibri" panose="020F0502020204030204" pitchFamily="34" charset="0"/>
              </a:rPr>
              <a:t> by the renewing of your mind, that you may prove what is that good and acceptable and perfect will of God”</a:t>
            </a:r>
          </a:p>
        </p:txBody>
      </p:sp>
      <p:sp>
        <p:nvSpPr>
          <p:cNvPr id="10247" name="Text Box 7">
            <a:extLst>
              <a:ext uri="{FF2B5EF4-FFF2-40B4-BE49-F238E27FC236}">
                <a16:creationId xmlns:a16="http://schemas.microsoft.com/office/drawing/2014/main" id="{A3486FB7-C33B-4714-B496-F2E844FE5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971800"/>
            <a:ext cx="9906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Romans 12:1-2; Ephesians 4:22-24; Luke 8:13f;</a:t>
            </a:r>
            <a:br>
              <a:rPr lang="en-US" altLang="en-US" sz="3200" dirty="0">
                <a:solidFill>
                  <a:srgbClr val="C00000"/>
                </a:solidFill>
                <a:latin typeface="Calibri" panose="020F0502020204030204" pitchFamily="34" charset="0"/>
              </a:rPr>
            </a:br>
            <a:r>
              <a:rPr lang="en-US" alt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1 Corinthians 3:1-3; Hebrews 12:14</a:t>
            </a:r>
          </a:p>
        </p:txBody>
      </p:sp>
      <p:sp>
        <p:nvSpPr>
          <p:cNvPr id="16" name="AutoShape 9">
            <a:extLst>
              <a:ext uri="{FF2B5EF4-FFF2-40B4-BE49-F238E27FC236}">
                <a16:creationId xmlns:a16="http://schemas.microsoft.com/office/drawing/2014/main" id="{20CE520B-6B7A-4E86-92D4-DAC40173E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114800"/>
            <a:ext cx="10134600" cy="2362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3516ABA1-AE19-46CC-A1CE-4A7E668EA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267200"/>
            <a:ext cx="2667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T</a:t>
            </a:r>
            <a:r>
              <a:rPr lang="en-US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ranslated</a:t>
            </a:r>
          </a:p>
        </p:txBody>
      </p:sp>
      <p:sp>
        <p:nvSpPr>
          <p:cNvPr id="18" name="Text Box 13">
            <a:extLst>
              <a:ext uri="{FF2B5EF4-FFF2-40B4-BE49-F238E27FC236}">
                <a16:creationId xmlns:a16="http://schemas.microsoft.com/office/drawing/2014/main" id="{30AF3A3E-9EFE-4902-B463-0504126E2C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029200"/>
            <a:ext cx="25146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Baptized</a:t>
            </a:r>
          </a:p>
          <a:p>
            <a:pPr algn="ctr"/>
            <a:r>
              <a:rPr lang="en-US" altLang="en-US" sz="2400" dirty="0">
                <a:latin typeface="Calibri" panose="020F0502020204030204" pitchFamily="34" charset="0"/>
              </a:rPr>
              <a:t>Into Christ</a:t>
            </a:r>
          </a:p>
          <a:p>
            <a:pPr algn="ctr"/>
            <a:r>
              <a:rPr lang="en-US" altLang="en-US" sz="2400" dirty="0">
                <a:latin typeface="Calibri" panose="020F0502020204030204" pitchFamily="34" charset="0"/>
              </a:rPr>
              <a:t>“Enter Kingdom”</a:t>
            </a:r>
          </a:p>
        </p:txBody>
      </p:sp>
      <p:pic>
        <p:nvPicPr>
          <p:cNvPr id="19" name="Picture 18" descr="A person and person standing back to back&#10;&#10;Description automatically generated">
            <a:extLst>
              <a:ext uri="{FF2B5EF4-FFF2-40B4-BE49-F238E27FC236}">
                <a16:creationId xmlns:a16="http://schemas.microsoft.com/office/drawing/2014/main" id="{FB05F232-1554-4C1B-BAFB-E3A10EDBF3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496" y="4998494"/>
            <a:ext cx="1654904" cy="1249906"/>
          </a:xfrm>
          <a:prstGeom prst="rect">
            <a:avLst/>
          </a:prstGeom>
        </p:spPr>
      </p:pic>
      <p:sp>
        <p:nvSpPr>
          <p:cNvPr id="20" name="AutoShape 15">
            <a:extLst>
              <a:ext uri="{FF2B5EF4-FFF2-40B4-BE49-F238E27FC236}">
                <a16:creationId xmlns:a16="http://schemas.microsoft.com/office/drawing/2014/main" id="{86ABCE3D-3F26-4AD1-8D8B-E55B9635D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52559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F2D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1" name="Text Box 10">
            <a:extLst>
              <a:ext uri="{FF2B5EF4-FFF2-40B4-BE49-F238E27FC236}">
                <a16:creationId xmlns:a16="http://schemas.microsoft.com/office/drawing/2014/main" id="{F639EE0D-7684-4D3E-9CF9-BA97BD441F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267200"/>
            <a:ext cx="31242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T</a:t>
            </a:r>
            <a:r>
              <a:rPr lang="en-US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ransformed</a:t>
            </a:r>
          </a:p>
        </p:txBody>
      </p:sp>
      <p:sp>
        <p:nvSpPr>
          <p:cNvPr id="22" name="Text Box 13">
            <a:extLst>
              <a:ext uri="{FF2B5EF4-FFF2-40B4-BE49-F238E27FC236}">
                <a16:creationId xmlns:a16="http://schemas.microsoft.com/office/drawing/2014/main" id="{FF6CAC5C-0501-4ACD-9DC7-31EF6B227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5029200"/>
            <a:ext cx="19050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Live</a:t>
            </a:r>
          </a:p>
          <a:p>
            <a:pPr algn="ctr"/>
            <a:r>
              <a:rPr lang="en-US" altLang="en-US" sz="2400" dirty="0">
                <a:latin typeface="Calibri" panose="020F0502020204030204" pitchFamily="34" charset="0"/>
              </a:rPr>
              <a:t>for Christ</a:t>
            </a:r>
          </a:p>
          <a:p>
            <a:pPr algn="ctr"/>
            <a:r>
              <a:rPr lang="en-US" altLang="en-US" sz="2400" dirty="0">
                <a:latin typeface="Calibri" panose="020F0502020204030204" pitchFamily="34" charset="0"/>
              </a:rPr>
              <a:t>Daily</a:t>
            </a:r>
          </a:p>
        </p:txBody>
      </p:sp>
      <p:pic>
        <p:nvPicPr>
          <p:cNvPr id="26" name="Picture 25" descr="A person and person standing back to back&#10;&#10;Description automatically generated">
            <a:extLst>
              <a:ext uri="{FF2B5EF4-FFF2-40B4-BE49-F238E27FC236}">
                <a16:creationId xmlns:a16="http://schemas.microsoft.com/office/drawing/2014/main" id="{68F83DF1-D98A-49A4-A993-2B8CE35771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296" y="4998494"/>
            <a:ext cx="1654904" cy="124990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ABFA3F0-DFBF-499A-87DB-7D3AB5679274}"/>
              </a:ext>
            </a:extLst>
          </p:cNvPr>
          <p:cNvSpPr txBox="1"/>
          <p:nvPr/>
        </p:nvSpPr>
        <p:spPr>
          <a:xfrm>
            <a:off x="0" y="6553200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Richard Thetford																		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68478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54DC909-85CC-43E0-B8DB-B8644C5595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457200"/>
            <a:ext cx="7772400" cy="1066800"/>
          </a:xfrm>
        </p:spPr>
        <p:txBody>
          <a:bodyPr>
            <a:normAutofit/>
          </a:bodyPr>
          <a:lstStyle/>
          <a:p>
            <a:r>
              <a:rPr lang="en-US" altLang="en-US" sz="6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T</a:t>
            </a:r>
            <a:r>
              <a:rPr lang="en-US" altLang="en-US" sz="6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ransported</a:t>
            </a:r>
          </a:p>
        </p:txBody>
      </p:sp>
      <p:sp>
        <p:nvSpPr>
          <p:cNvPr id="10244" name="Line 4">
            <a:extLst>
              <a:ext uri="{FF2B5EF4-FFF2-40B4-BE49-F238E27FC236}">
                <a16:creationId xmlns:a16="http://schemas.microsoft.com/office/drawing/2014/main" id="{F2517C79-2664-4FFA-855C-49DD9563C7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447800"/>
            <a:ext cx="9829800" cy="1587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246" name="Text Box 6">
            <a:extLst>
              <a:ext uri="{FF2B5EF4-FFF2-40B4-BE49-F238E27FC236}">
                <a16:creationId xmlns:a16="http://schemas.microsoft.com/office/drawing/2014/main" id="{914FDEA9-E333-45ED-B6CB-FB03AEFB2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447800"/>
            <a:ext cx="9829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3200" dirty="0">
                <a:latin typeface="Calibri" panose="020F0502020204030204" pitchFamily="34" charset="0"/>
              </a:rPr>
              <a:t>“So it was that the beggar died and was </a:t>
            </a:r>
            <a:r>
              <a:rPr lang="en-US" altLang="en-US" sz="3200" b="1" dirty="0">
                <a:highlight>
                  <a:srgbClr val="FFFF00"/>
                </a:highlight>
                <a:latin typeface="Calibri" panose="020F0502020204030204" pitchFamily="34" charset="0"/>
              </a:rPr>
              <a:t>carried</a:t>
            </a:r>
            <a:br>
              <a:rPr lang="en-US" altLang="en-US" sz="3200" dirty="0">
                <a:latin typeface="Calibri" panose="020F0502020204030204" pitchFamily="34" charset="0"/>
              </a:rPr>
            </a:br>
            <a:r>
              <a:rPr lang="en-US" altLang="en-US" sz="3200" dirty="0">
                <a:latin typeface="Calibri" panose="020F0502020204030204" pitchFamily="34" charset="0"/>
              </a:rPr>
              <a:t>by the angels to Abraham’s bosom.</a:t>
            </a:r>
            <a:br>
              <a:rPr lang="en-US" altLang="en-US" sz="3200" dirty="0">
                <a:latin typeface="Calibri" panose="020F0502020204030204" pitchFamily="34" charset="0"/>
              </a:rPr>
            </a:br>
            <a:r>
              <a:rPr lang="en-US" altLang="en-US" sz="3200" dirty="0">
                <a:latin typeface="Calibri" panose="020F0502020204030204" pitchFamily="34" charset="0"/>
              </a:rPr>
              <a:t>The rich man also died and was buried.”</a:t>
            </a:r>
          </a:p>
        </p:txBody>
      </p:sp>
      <p:sp>
        <p:nvSpPr>
          <p:cNvPr id="10247" name="Text Box 7">
            <a:extLst>
              <a:ext uri="{FF2B5EF4-FFF2-40B4-BE49-F238E27FC236}">
                <a16:creationId xmlns:a16="http://schemas.microsoft.com/office/drawing/2014/main" id="{A3486FB7-C33B-4714-B496-F2E844FE5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971800"/>
            <a:ext cx="9906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Luke 16:22-23; Matthew 13:41-42, 47-50;</a:t>
            </a:r>
            <a:br>
              <a:rPr lang="en-US" altLang="en-US" sz="3200" dirty="0">
                <a:solidFill>
                  <a:srgbClr val="C00000"/>
                </a:solidFill>
                <a:latin typeface="Calibri" panose="020F0502020204030204" pitchFamily="34" charset="0"/>
              </a:rPr>
            </a:br>
            <a:r>
              <a:rPr lang="en-US" alt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1 Thessalonians 4:16; Hebrews 10:31</a:t>
            </a:r>
          </a:p>
        </p:txBody>
      </p:sp>
      <p:sp>
        <p:nvSpPr>
          <p:cNvPr id="10249" name="AutoShape 9">
            <a:extLst>
              <a:ext uri="{FF2B5EF4-FFF2-40B4-BE49-F238E27FC236}">
                <a16:creationId xmlns:a16="http://schemas.microsoft.com/office/drawing/2014/main" id="{72F80274-FB60-4967-B584-3636DF238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114800"/>
            <a:ext cx="10134600" cy="2362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0250" name="Text Box 10">
            <a:extLst>
              <a:ext uri="{FF2B5EF4-FFF2-40B4-BE49-F238E27FC236}">
                <a16:creationId xmlns:a16="http://schemas.microsoft.com/office/drawing/2014/main" id="{6F028CEA-AADB-49E7-A9C4-2D4A6562A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267200"/>
            <a:ext cx="2667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T</a:t>
            </a:r>
            <a:r>
              <a:rPr lang="en-US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ranslated</a:t>
            </a:r>
          </a:p>
        </p:txBody>
      </p:sp>
      <p:sp>
        <p:nvSpPr>
          <p:cNvPr id="10253" name="Text Box 13">
            <a:extLst>
              <a:ext uri="{FF2B5EF4-FFF2-40B4-BE49-F238E27FC236}">
                <a16:creationId xmlns:a16="http://schemas.microsoft.com/office/drawing/2014/main" id="{C4ED40F3-83BA-435A-A1C2-C232B9B9AB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029200"/>
            <a:ext cx="25146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Baptized</a:t>
            </a:r>
          </a:p>
          <a:p>
            <a:pPr algn="ctr"/>
            <a:r>
              <a:rPr lang="en-US" altLang="en-US" sz="2400" dirty="0">
                <a:latin typeface="Calibri" panose="020F0502020204030204" pitchFamily="34" charset="0"/>
              </a:rPr>
              <a:t>Into Christ</a:t>
            </a:r>
          </a:p>
          <a:p>
            <a:pPr algn="ctr"/>
            <a:r>
              <a:rPr lang="en-US" altLang="en-US" sz="2400" dirty="0">
                <a:latin typeface="Calibri" panose="020F0502020204030204" pitchFamily="34" charset="0"/>
              </a:rPr>
              <a:t>“Enter Kingdom”</a:t>
            </a:r>
          </a:p>
        </p:txBody>
      </p:sp>
      <p:pic>
        <p:nvPicPr>
          <p:cNvPr id="12" name="Picture 11" descr="A person and person standing back to back&#10;&#10;Description automatically generated">
            <a:extLst>
              <a:ext uri="{FF2B5EF4-FFF2-40B4-BE49-F238E27FC236}">
                <a16:creationId xmlns:a16="http://schemas.microsoft.com/office/drawing/2014/main" id="{EF62A052-32DA-4A02-A2C1-01AD8A1EE9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496" y="4998494"/>
            <a:ext cx="1654904" cy="1249906"/>
          </a:xfrm>
          <a:prstGeom prst="rect">
            <a:avLst/>
          </a:prstGeom>
        </p:spPr>
      </p:pic>
      <p:sp>
        <p:nvSpPr>
          <p:cNvPr id="10" name="AutoShape 15">
            <a:extLst>
              <a:ext uri="{FF2B5EF4-FFF2-40B4-BE49-F238E27FC236}">
                <a16:creationId xmlns:a16="http://schemas.microsoft.com/office/drawing/2014/main" id="{BE30C762-0668-4269-A2A6-FF6184AF5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52559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F2D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1" name="Text Box 10">
            <a:extLst>
              <a:ext uri="{FF2B5EF4-FFF2-40B4-BE49-F238E27FC236}">
                <a16:creationId xmlns:a16="http://schemas.microsoft.com/office/drawing/2014/main" id="{6CDF7BF1-A082-40B1-A254-039ADE8F4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267200"/>
            <a:ext cx="31242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T</a:t>
            </a:r>
            <a:r>
              <a:rPr lang="en-US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ransformed</a:t>
            </a: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AB07FF8D-0F56-46EF-B913-443B23DDE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5029200"/>
            <a:ext cx="19050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Live</a:t>
            </a:r>
          </a:p>
          <a:p>
            <a:pPr algn="ctr"/>
            <a:r>
              <a:rPr lang="en-US" altLang="en-US" sz="2400" dirty="0">
                <a:latin typeface="Calibri" panose="020F0502020204030204" pitchFamily="34" charset="0"/>
              </a:rPr>
              <a:t>for Christ</a:t>
            </a:r>
          </a:p>
          <a:p>
            <a:pPr algn="ctr"/>
            <a:r>
              <a:rPr lang="en-US" altLang="en-US" sz="2400" dirty="0">
                <a:latin typeface="Calibri" panose="020F0502020204030204" pitchFamily="34" charset="0"/>
              </a:rPr>
              <a:t>Daily</a:t>
            </a:r>
          </a:p>
        </p:txBody>
      </p:sp>
      <p:sp>
        <p:nvSpPr>
          <p:cNvPr id="14" name="AutoShape 15">
            <a:extLst>
              <a:ext uri="{FF2B5EF4-FFF2-40B4-BE49-F238E27FC236}">
                <a16:creationId xmlns:a16="http://schemas.microsoft.com/office/drawing/2014/main" id="{A5C5B3FB-08AF-4CA7-BBAF-BC2F798B98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52559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F2D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5" name="Text Box 10">
            <a:extLst>
              <a:ext uri="{FF2B5EF4-FFF2-40B4-BE49-F238E27FC236}">
                <a16:creationId xmlns:a16="http://schemas.microsoft.com/office/drawing/2014/main" id="{CBC404B4-2100-4E56-B751-B9C402620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2380" y="4267200"/>
            <a:ext cx="299242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T</a:t>
            </a:r>
            <a:r>
              <a:rPr lang="en-US" altLang="en-US" sz="4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ransported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EA0CC92F-8F74-434E-AC1B-127B24E92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7180" y="5029200"/>
            <a:ext cx="25146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</a:rPr>
              <a:t>Heaven</a:t>
            </a:r>
          </a:p>
          <a:p>
            <a:pPr algn="ctr"/>
            <a:r>
              <a:rPr lang="en-US" altLang="en-US" sz="2400" dirty="0">
                <a:latin typeface="Calibri" panose="020F0502020204030204" pitchFamily="34" charset="0"/>
              </a:rPr>
              <a:t>with Christ</a:t>
            </a:r>
          </a:p>
          <a:p>
            <a:pPr algn="ctr"/>
            <a:r>
              <a:rPr lang="en-US" altLang="en-US" sz="2400" dirty="0">
                <a:latin typeface="Calibri" panose="020F0502020204030204" pitchFamily="34" charset="0"/>
              </a:rPr>
              <a:t>Forever!</a:t>
            </a:r>
          </a:p>
        </p:txBody>
      </p:sp>
      <p:pic>
        <p:nvPicPr>
          <p:cNvPr id="17" name="Picture 16" descr="A person and person standing back to back&#10;&#10;Description automatically generated">
            <a:extLst>
              <a:ext uri="{FF2B5EF4-FFF2-40B4-BE49-F238E27FC236}">
                <a16:creationId xmlns:a16="http://schemas.microsoft.com/office/drawing/2014/main" id="{7CFF736B-8FD7-4BE7-B14F-071ED84E9E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296" y="4998494"/>
            <a:ext cx="1654904" cy="1249906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5C0B31C-12F2-4142-857F-0558815F1673}"/>
              </a:ext>
            </a:extLst>
          </p:cNvPr>
          <p:cNvSpPr txBox="1"/>
          <p:nvPr/>
        </p:nvSpPr>
        <p:spPr>
          <a:xfrm>
            <a:off x="0" y="6553200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Richard Thetford																		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511275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195</TotalTime>
  <Words>320</Words>
  <Application>Microsoft Office PowerPoint</Application>
  <PresentationFormat>Widescreen</PresentationFormat>
  <Paragraphs>43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Boulder</vt:lpstr>
      <vt:lpstr>Calibri</vt:lpstr>
      <vt:lpstr>Wingdings 3</vt:lpstr>
      <vt:lpstr>Wisp</vt:lpstr>
      <vt:lpstr>Three T’s To Eternity</vt:lpstr>
      <vt:lpstr>Translated</vt:lpstr>
      <vt:lpstr>Transformed</vt:lpstr>
      <vt:lpstr>Transported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Three T’s To Eternity</dc:title>
  <dc:creator>Richie Thetford</dc:creator>
  <cp:lastModifiedBy>Richard Thetford</cp:lastModifiedBy>
  <cp:revision>17</cp:revision>
  <dcterms:created xsi:type="dcterms:W3CDTF">2003-09-03T01:51:58Z</dcterms:created>
  <dcterms:modified xsi:type="dcterms:W3CDTF">2024-09-01T19:58:47Z</dcterms:modified>
</cp:coreProperties>
</file>