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1AE14-F7B6-4646-B046-F4081BE10064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08CE-7DC0-4254-B1B1-CC4548FCA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1AE14-F7B6-4646-B046-F4081BE10064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08CE-7DC0-4254-B1B1-CC4548FCA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1AE14-F7B6-4646-B046-F4081BE10064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08CE-7DC0-4254-B1B1-CC4548FCA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1AE14-F7B6-4646-B046-F4081BE10064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08CE-7DC0-4254-B1B1-CC4548FCA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1AE14-F7B6-4646-B046-F4081BE10064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08CE-7DC0-4254-B1B1-CC4548FCA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1AE14-F7B6-4646-B046-F4081BE10064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08CE-7DC0-4254-B1B1-CC4548FCA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1AE14-F7B6-4646-B046-F4081BE10064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08CE-7DC0-4254-B1B1-CC4548FCA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1AE14-F7B6-4646-B046-F4081BE10064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08CE-7DC0-4254-B1B1-CC4548FCA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1AE14-F7B6-4646-B046-F4081BE10064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08CE-7DC0-4254-B1B1-CC4548FCA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1AE14-F7B6-4646-B046-F4081BE10064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08CE-7DC0-4254-B1B1-CC4548FCA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1AE14-F7B6-4646-B046-F4081BE10064}" type="datetimeFigureOut">
              <a:rPr lang="en-US" smtClean="0"/>
              <a:pPr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08CE-7DC0-4254-B1B1-CC4548FCA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EFF1AE14-F7B6-4646-B046-F4081BE10064}" type="datetimeFigureOut">
              <a:rPr lang="en-US" smtClean="0"/>
              <a:pPr/>
              <a:t>9/8/2024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F79908CE-7DC0-4254-B1B1-CC4548FCA5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457200"/>
            <a:ext cx="11125200" cy="2286000"/>
          </a:xfrm>
          <a:prstGeom prst="roundRect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38201"/>
            <a:ext cx="10439400" cy="1470025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3 Things </a:t>
            </a:r>
            <a:r>
              <a:rPr 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SIN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 Will Always Do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158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400800"/>
            <a:ext cx="121158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657601"/>
            <a:ext cx="11430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“By faith Moses, when he became of age, refused to be called the son of Pharaoh's daughter, choosing rather</a:t>
            </a:r>
            <a:b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to suffer affliction with the people of God than to</a:t>
            </a:r>
            <a:b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enjoy the passing pleasures of sin”</a:t>
            </a:r>
          </a:p>
          <a:p>
            <a:pPr algn="ctr"/>
            <a:r>
              <a:rPr lang="en-US" sz="3400" b="1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Hebrews 11:24-25</a:t>
            </a:r>
            <a:endParaRPr lang="en-US" sz="3400" dirty="0">
              <a:solidFill>
                <a:srgbClr val="C00000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9800" y="2920426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Sin never delivers what it offers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2AAD61-E9E3-47E9-98C3-8105BAA908C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04800"/>
            <a:ext cx="11582400" cy="137160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Sin will always take us farther</a:t>
            </a:r>
            <a:b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than we wanted to 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11582400" cy="47244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Samson (Judges 16:4-20)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His will was finally broken by the constant enticements of Delilah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Other enticements</a:t>
            </a:r>
          </a:p>
          <a:p>
            <a:pPr lvl="2"/>
            <a:r>
              <a:rPr lang="en-US" sz="2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1:10-16</a:t>
            </a:r>
          </a:p>
          <a:p>
            <a:pPr lvl="2"/>
            <a:r>
              <a:rPr lang="en-US" sz="2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15:33</a:t>
            </a:r>
          </a:p>
          <a:p>
            <a:pPr lvl="2"/>
            <a:r>
              <a:rPr lang="en-US" sz="2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Exodus 32:1-6, 21-24</a:t>
            </a:r>
          </a:p>
          <a:p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Sin progresses into further evil</a:t>
            </a:r>
          </a:p>
          <a:p>
            <a:pPr lvl="1"/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Psalms 1:1</a:t>
            </a:r>
          </a:p>
          <a:p>
            <a:pPr lvl="1"/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Timothy 2:16-18; 3:13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04D00E8-4C8B-4541-95E2-FA997D25862B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093208-E58B-4B6E-AD45-CD64D8D23D7D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0AF992-E5D9-461C-A49F-81128BC25241}"/>
              </a:ext>
            </a:extLst>
          </p:cNvPr>
          <p:cNvSpPr/>
          <p:nvPr/>
        </p:nvSpPr>
        <p:spPr>
          <a:xfrm>
            <a:off x="0" y="0"/>
            <a:ext cx="121158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1745E7-442D-47FA-B423-285705C1E7EB}"/>
              </a:ext>
            </a:extLst>
          </p:cNvPr>
          <p:cNvSpPr/>
          <p:nvPr/>
        </p:nvSpPr>
        <p:spPr>
          <a:xfrm>
            <a:off x="0" y="6400800"/>
            <a:ext cx="121158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3AFAB1-738F-4D31-BFE9-5558580409C9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  <p:pic>
        <p:nvPicPr>
          <p:cNvPr id="15" name="Picture 14" descr="A close-up of a book&#10;&#10;Description automatically generated">
            <a:extLst>
              <a:ext uri="{FF2B5EF4-FFF2-40B4-BE49-F238E27FC236}">
                <a16:creationId xmlns:a16="http://schemas.microsoft.com/office/drawing/2014/main" id="{86D64F89-8988-47B7-A60E-68487D47B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1" y="2743201"/>
            <a:ext cx="3581400" cy="3581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11582400" cy="49530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Samson (Judges 16:20-21)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He had no intention of being bound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Other examples</a:t>
            </a:r>
          </a:p>
          <a:p>
            <a:pPr lvl="2"/>
            <a:r>
              <a:rPr lang="en-US" sz="2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23:29-35</a:t>
            </a:r>
          </a:p>
          <a:p>
            <a:pPr lvl="2"/>
            <a:r>
              <a:rPr lang="en-US" sz="2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Peter 2:19</a:t>
            </a:r>
          </a:p>
          <a:p>
            <a:pPr lvl="2"/>
            <a:r>
              <a:rPr lang="en-US" sz="2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15:11-17</a:t>
            </a:r>
          </a:p>
          <a:p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Beware of the controlling power of Sin</a:t>
            </a:r>
          </a:p>
          <a:p>
            <a:pPr lvl="1"/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7:22-23; 6:11-13, 16-18; 1 Peter 4:1-4</a:t>
            </a:r>
            <a:b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4:22-24; John 8:31-32</a:t>
            </a:r>
          </a:p>
          <a:p>
            <a:pPr lvl="1"/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219CBB-5F0C-409A-8554-3F042AB64E6F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A68A97-D5C2-44C4-A1AB-E83E986D3DBB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7A4AAF-8961-4EAE-80C9-D3B0094679C1}"/>
              </a:ext>
            </a:extLst>
          </p:cNvPr>
          <p:cNvSpPr/>
          <p:nvPr/>
        </p:nvSpPr>
        <p:spPr>
          <a:xfrm>
            <a:off x="0" y="0"/>
            <a:ext cx="121158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A955D4-45E1-4EAB-81BA-605A92F83BDE}"/>
              </a:ext>
            </a:extLst>
          </p:cNvPr>
          <p:cNvSpPr/>
          <p:nvPr/>
        </p:nvSpPr>
        <p:spPr>
          <a:xfrm>
            <a:off x="0" y="6400800"/>
            <a:ext cx="121158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AFDE52-7E8A-466F-8203-CFC56B728156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235CA258-01E3-4214-BB7D-61FBE14FBE99}"/>
              </a:ext>
            </a:extLst>
          </p:cNvPr>
          <p:cNvSpPr/>
          <p:nvPr/>
        </p:nvSpPr>
        <p:spPr>
          <a:xfrm>
            <a:off x="304800" y="304800"/>
            <a:ext cx="11582400" cy="137160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4BD3797-09A9-4E55-957E-3167E41D2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Sin will always keep us longer</a:t>
            </a:r>
            <a:b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than we wanted to stay</a:t>
            </a:r>
          </a:p>
        </p:txBody>
      </p:sp>
      <p:pic>
        <p:nvPicPr>
          <p:cNvPr id="18" name="Picture 17" descr="A close-up of a book&#10;&#10;Description automatically generated">
            <a:extLst>
              <a:ext uri="{FF2B5EF4-FFF2-40B4-BE49-F238E27FC236}">
                <a16:creationId xmlns:a16="http://schemas.microsoft.com/office/drawing/2014/main" id="{7503C38A-2AF0-4910-855F-B616F30C6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1" y="2743201"/>
            <a:ext cx="3581400" cy="3581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close-up of a book&#10;&#10;Description automatically generated">
            <a:extLst>
              <a:ext uri="{FF2B5EF4-FFF2-40B4-BE49-F238E27FC236}">
                <a16:creationId xmlns:a16="http://schemas.microsoft.com/office/drawing/2014/main" id="{251C7785-506C-402B-8A2D-527145CC2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1" y="2743201"/>
            <a:ext cx="3581400" cy="358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11582400" cy="49530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Samson (Judges 16:30)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Recklessness with God’s blessing</a:t>
            </a:r>
          </a:p>
          <a:p>
            <a:pPr lvl="2"/>
            <a:r>
              <a:rPr lang="en-US" sz="2600" dirty="0">
                <a:latin typeface="Segoe UI" panose="020B0502040204020203" pitchFamily="34" charset="0"/>
                <a:cs typeface="Segoe UI" panose="020B0502040204020203" pitchFamily="34" charset="0"/>
              </a:rPr>
              <a:t>He acknowledged God as the source of his strength</a:t>
            </a:r>
          </a:p>
          <a:p>
            <a:pPr lvl="1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Choosing sin will cost us</a:t>
            </a:r>
          </a:p>
          <a:p>
            <a:pPr lvl="2"/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Our Soul </a:t>
            </a:r>
            <a:r>
              <a:rPr lang="en-US" sz="2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– Matthew 16:26; Luke 12:20-21</a:t>
            </a:r>
          </a:p>
          <a:p>
            <a:pPr lvl="2"/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God’s Fellowship </a:t>
            </a:r>
            <a:r>
              <a:rPr lang="en-US" sz="2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– 2 John 9</a:t>
            </a:r>
          </a:p>
          <a:p>
            <a:pPr lvl="2"/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Peace of Mind </a:t>
            </a:r>
            <a:r>
              <a:rPr lang="en-US" sz="2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– Philippians 4:6-7</a:t>
            </a:r>
          </a:p>
          <a:p>
            <a:pPr lvl="2"/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Our dignity and honor </a:t>
            </a:r>
            <a:r>
              <a:rPr lang="en-US" sz="2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– Ephesians 5:11-12</a:t>
            </a:r>
          </a:p>
          <a:p>
            <a:pPr lvl="2"/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Heaven</a:t>
            </a:r>
            <a:r>
              <a:rPr lang="en-US" sz="2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– Revelation 21:7-8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25B5A7-5392-408E-82DF-D50DA159E4DF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537291-7F4C-44A2-AC70-273973BD2C67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99A030-8164-47F8-BB55-19E675718FB3}"/>
              </a:ext>
            </a:extLst>
          </p:cNvPr>
          <p:cNvSpPr/>
          <p:nvPr/>
        </p:nvSpPr>
        <p:spPr>
          <a:xfrm>
            <a:off x="0" y="0"/>
            <a:ext cx="121158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170966-AFB6-4582-A298-C280D8F84C3A}"/>
              </a:ext>
            </a:extLst>
          </p:cNvPr>
          <p:cNvSpPr/>
          <p:nvPr/>
        </p:nvSpPr>
        <p:spPr>
          <a:xfrm>
            <a:off x="0" y="6400800"/>
            <a:ext cx="121158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DDA780-6970-4AC3-803C-67C916DAAFD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D4150E0F-57DF-4FC4-8202-8AD8488C54E2}"/>
              </a:ext>
            </a:extLst>
          </p:cNvPr>
          <p:cNvSpPr/>
          <p:nvPr/>
        </p:nvSpPr>
        <p:spPr>
          <a:xfrm>
            <a:off x="304800" y="304800"/>
            <a:ext cx="11582400" cy="137160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309DDBE-EB5C-44DA-AE3B-780DD89E8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Sin will always cost us more</a:t>
            </a:r>
            <a:b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than we intended to pay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457200"/>
            <a:ext cx="11277600" cy="4648200"/>
          </a:xfrm>
          <a:prstGeom prst="roundRect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133601"/>
            <a:ext cx="8153400" cy="2057399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Take us farther than we wanted to go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Keep us longer than we wanted to stay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Cost us more than we intended to pay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90377" y="5791200"/>
            <a:ext cx="8229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Luke 14:26-33</a:t>
            </a:r>
            <a:endParaRPr lang="en-US" sz="3400" dirty="0">
              <a:latin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90377" y="51816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Pay the price of discipleship instead!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52800" y="1447801"/>
            <a:ext cx="548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SIN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 Will:</a:t>
            </a:r>
            <a:endParaRPr lang="en-US" sz="4400" b="1" dirty="0">
              <a:latin typeface="Segoe UI" panose="020B0502040204020203" pitchFamily="34" charset="0"/>
            </a:endParaRPr>
          </a:p>
        </p:txBody>
      </p:sp>
      <p:sp>
        <p:nvSpPr>
          <p:cNvPr id="13" name="6-Point Star 12"/>
          <p:cNvSpPr/>
          <p:nvPr/>
        </p:nvSpPr>
        <p:spPr>
          <a:xfrm>
            <a:off x="1981200" y="2514600"/>
            <a:ext cx="228600" cy="304800"/>
          </a:xfrm>
          <a:prstGeom prst="star6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4" name="6-Point Star 13"/>
          <p:cNvSpPr/>
          <p:nvPr/>
        </p:nvSpPr>
        <p:spPr>
          <a:xfrm>
            <a:off x="1981200" y="3048000"/>
            <a:ext cx="228600" cy="304800"/>
          </a:xfrm>
          <a:prstGeom prst="star6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5" name="6-Point Star 14"/>
          <p:cNvSpPr/>
          <p:nvPr/>
        </p:nvSpPr>
        <p:spPr>
          <a:xfrm>
            <a:off x="1981200" y="3581400"/>
            <a:ext cx="228600" cy="304800"/>
          </a:xfrm>
          <a:prstGeom prst="star6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360C2E-839E-4963-BBA0-AA5343EF1594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404B98-6F85-4780-B33B-F4E7080307F9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56ECAE-2A56-45F9-8906-B6BB295098E3}"/>
              </a:ext>
            </a:extLst>
          </p:cNvPr>
          <p:cNvSpPr/>
          <p:nvPr/>
        </p:nvSpPr>
        <p:spPr>
          <a:xfrm>
            <a:off x="0" y="0"/>
            <a:ext cx="121158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4B1302B-854F-4AA3-BE7F-26DB17D60AE7}"/>
              </a:ext>
            </a:extLst>
          </p:cNvPr>
          <p:cNvSpPr/>
          <p:nvPr/>
        </p:nvSpPr>
        <p:spPr>
          <a:xfrm>
            <a:off x="0" y="6400800"/>
            <a:ext cx="121158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7004723-77CC-4950-A26D-C3DB1FE6D44D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352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Segoe UI</vt:lpstr>
      <vt:lpstr>Segoe UI Semibold</vt:lpstr>
      <vt:lpstr>Office Theme</vt:lpstr>
      <vt:lpstr>3 Things SIN Will Always Do</vt:lpstr>
      <vt:lpstr>Sin will always take us farther than we wanted to go</vt:lpstr>
      <vt:lpstr>Sin will always keep us longer than we wanted to stay</vt:lpstr>
      <vt:lpstr>Sin will always cost us more than we intended to pay</vt:lpstr>
      <vt:lpstr>Take us farther than we wanted to go Keep us longer than we wanted to stay Cost us more than we intended to pay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Things Sin Will Always Do</dc:title>
  <dc:creator>Richard Thetford</dc:creator>
  <cp:lastModifiedBy>Richard Thetford</cp:lastModifiedBy>
  <cp:revision>28</cp:revision>
  <dcterms:created xsi:type="dcterms:W3CDTF">2010-11-01T19:02:44Z</dcterms:created>
  <dcterms:modified xsi:type="dcterms:W3CDTF">2024-09-08T20:42:14Z</dcterms:modified>
</cp:coreProperties>
</file>