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AB65-6752-4573-824E-B7C8FF94F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52D8D-213F-4BE8-BF23-0CF9B9265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D49F9-BB2F-4ABA-B9B3-E5CD2533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C89CB-3906-4A48-9BD0-8366FCE1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3BC00-C75F-4339-816D-9E15CE30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0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1A3E-8AB7-4430-AB3D-6E1E90E6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76486-EBEF-4C45-8749-9EB6DEDAA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B12CE-24F7-432B-973E-A46BD7FF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7C3F6-E7A0-43A4-8537-D3C6F44A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EACDF-798A-49B4-B385-22496175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12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3F6A5-43D6-4951-B018-E2A9E361E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23DF3-EB7D-47D9-8DF8-35DE6DB07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93F17-B976-419B-B1F3-842DC09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793E8-69F3-4471-A3AF-74C47473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F0F9-ACA4-408F-8BBE-9F8F169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8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A043-27DF-4B4E-898E-88B219E2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319A-9482-461E-B0A8-19300E08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71E36-EB3B-4A55-8E3C-32D5B42F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0D102-EC3D-4D83-BC3F-4429266D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45245-FBD0-412E-8F18-9A465379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4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7C3A-93F4-4B8B-973B-0C3F31A9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F5186-7755-4EF6-A5E5-D13C42936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8B809-44D0-42BE-9072-C422D06D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FD675-93EB-4A94-B77F-38028E6E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B9CAD-059F-4976-AD5D-76F7FE73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3C41-1E07-4561-871A-99529C6A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432E-6E05-40B6-8D46-FD2C1C060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08838-DA4C-48A4-BC27-AF0533DBF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52A2C-EE56-415C-B91A-7682CB1B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C2437-247C-4446-B1AF-E40C43ED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B9FCA-309A-4FED-9AAE-025D0662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5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79D2-F38F-4D0E-BD53-304ED1628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1E6F1-67CA-4AAD-976F-2FC31B8EA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7D2C4-4199-4B74-9639-ED3ED66E2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1E915-9C8D-4CA8-A39D-03A6FC4D4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D28FD-434F-4C28-8E9C-DA240F29A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1208A-700A-4E3E-AF26-381C32CF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EA1F95-4F7A-4A02-8B40-DAFD5ACF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A5D18-2D50-43E9-A28F-75D37435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2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631F-E7F4-425C-BBEF-E5E13140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F2F37-0C67-49E4-834B-6CEA016C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1E8A0-563E-47F2-8D38-36ECD9E8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8B6CD-239A-418B-9894-6229160C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7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7A835-4BB0-489F-8B59-70BF7328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AE937-65EE-461D-93A8-57B0FB02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7B327-B414-4774-A680-51CBD394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7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5EB0-BDB7-4E17-B32E-3BA53369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56982-2BDD-4790-8EB4-D4C7A6AC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8F041-3D24-4507-9404-3FF794AC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FE66E-4EE3-42B9-9D3C-B5FA299C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0AED7-3CA5-424A-A89F-64C377B5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82CDC-247C-4268-AD7F-687981F2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8E57-2B34-45BC-B10F-38E31370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9013B-8AB6-459C-A286-61F2E8E01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31A2F-A995-4B1E-8E0D-E00993107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8D1FD-BED5-4A04-B017-48E62FB6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974EB-C4E4-4FEF-BA09-CC1B91AE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3B862-9F43-42FF-96E2-AC44B46B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447EA-B8CB-4DA2-986F-BA57FDB9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C75C6-9E2D-46BB-AF1E-AEC690BB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83B0A-D156-4ABA-9A68-6BB658447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4CD9-5162-4C9D-8109-673642A13FF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6A763-CE5B-4C33-9A97-1DE0CF6D4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4451D-101A-4659-98FD-FA51F1305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F8BE-3471-4436-80F2-318CAFFA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izabethandjane.ca/photography/families/ramirez-famil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D4A1-6EA7-451A-B4B4-70448B755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6581"/>
            <a:ext cx="12192000" cy="98314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 Our Children Must Know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DA458-6A90-416A-AED7-D886C3519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3759" y="1183742"/>
            <a:ext cx="4018241" cy="13665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</a:rPr>
              <a:t>Proverbs 22:6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</a:rPr>
              <a:t>Ephesians 6:4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58B0E-2D99-4E6D-A136-B04D5C6695C8}"/>
              </a:ext>
            </a:extLst>
          </p:cNvPr>
          <p:cNvSpPr txBox="1"/>
          <p:nvPr/>
        </p:nvSpPr>
        <p:spPr>
          <a:xfrm>
            <a:off x="0" y="655796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87061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EE3C-28CD-40B8-9478-E45B6136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29389"/>
            <a:ext cx="11058525" cy="72786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Things Our Children Must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2F2A-D4F4-4503-A79F-40F27769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57325"/>
            <a:ext cx="10515600" cy="4798219"/>
          </a:xfrm>
        </p:spPr>
        <p:txBody>
          <a:bodyPr/>
          <a:lstStyle/>
          <a:p>
            <a:r>
              <a:rPr lang="en-US" sz="3600" b="1" dirty="0"/>
              <a:t>They are a special creation of God</a:t>
            </a:r>
          </a:p>
          <a:p>
            <a:pPr lvl="1"/>
            <a:r>
              <a:rPr lang="en-US" sz="3400" dirty="0"/>
              <a:t>Genesis 1:26-27</a:t>
            </a:r>
          </a:p>
          <a:p>
            <a:pPr lvl="1"/>
            <a:r>
              <a:rPr lang="en-US" sz="3400" dirty="0"/>
              <a:t>Psalms 139:14</a:t>
            </a:r>
          </a:p>
          <a:p>
            <a:r>
              <a:rPr lang="en-US" sz="3600" b="1" dirty="0"/>
              <a:t>They are unconditionally loved</a:t>
            </a:r>
          </a:p>
          <a:p>
            <a:pPr lvl="1"/>
            <a:r>
              <a:rPr lang="en-US" sz="3400" dirty="0"/>
              <a:t>Titus 2:3-4</a:t>
            </a:r>
          </a:p>
          <a:p>
            <a:pPr lvl="1"/>
            <a:r>
              <a:rPr lang="en-US" sz="3400" dirty="0"/>
              <a:t>John 15:13</a:t>
            </a:r>
          </a:p>
          <a:p>
            <a:pPr lvl="1"/>
            <a:r>
              <a:rPr lang="en-US" sz="3400" dirty="0"/>
              <a:t>1 John 3:16-18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AC52E-F0D4-446D-AE18-EE8217950A56}"/>
              </a:ext>
            </a:extLst>
          </p:cNvPr>
          <p:cNvSpPr txBox="1"/>
          <p:nvPr/>
        </p:nvSpPr>
        <p:spPr>
          <a:xfrm>
            <a:off x="0" y="655796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290E8-22ED-407F-9EB3-9AD68BE70484}"/>
              </a:ext>
            </a:extLst>
          </p:cNvPr>
          <p:cNvCxnSpPr/>
          <p:nvPr/>
        </p:nvCxnSpPr>
        <p:spPr>
          <a:xfrm>
            <a:off x="390889" y="1067963"/>
            <a:ext cx="774796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5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EE3C-28CD-40B8-9478-E45B6136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29389"/>
            <a:ext cx="11058525" cy="72786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Things Our Children Must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2F2A-D4F4-4503-A79F-40F27769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57325"/>
            <a:ext cx="10515600" cy="4798219"/>
          </a:xfrm>
        </p:spPr>
        <p:txBody>
          <a:bodyPr>
            <a:normAutofit/>
          </a:bodyPr>
          <a:lstStyle/>
          <a:p>
            <a:r>
              <a:rPr lang="en-US" sz="3600" b="1" dirty="0"/>
              <a:t>The truly important things in life cannot be bought</a:t>
            </a:r>
          </a:p>
          <a:p>
            <a:pPr lvl="1"/>
            <a:r>
              <a:rPr lang="en-US" sz="3400" dirty="0"/>
              <a:t>Job 1:21</a:t>
            </a:r>
          </a:p>
          <a:p>
            <a:pPr lvl="1"/>
            <a:r>
              <a:rPr lang="en-US" sz="3400" dirty="0"/>
              <a:t>Luke 12:15-21</a:t>
            </a:r>
          </a:p>
          <a:p>
            <a:r>
              <a:rPr lang="en-US" sz="3600" b="1" dirty="0"/>
              <a:t>Choices have consequences</a:t>
            </a:r>
          </a:p>
          <a:p>
            <a:pPr lvl="1"/>
            <a:r>
              <a:rPr lang="en-US" sz="3400" dirty="0"/>
              <a:t>Numbers 32:23</a:t>
            </a:r>
          </a:p>
          <a:p>
            <a:pPr lvl="1"/>
            <a:r>
              <a:rPr lang="en-US" sz="3400" dirty="0"/>
              <a:t>Ecclesiastes 11:9-10</a:t>
            </a:r>
          </a:p>
          <a:p>
            <a:pPr lvl="1"/>
            <a:r>
              <a:rPr lang="en-US" sz="3400" dirty="0"/>
              <a:t>Deuteronomy 6:24-25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AC52E-F0D4-446D-AE18-EE8217950A56}"/>
              </a:ext>
            </a:extLst>
          </p:cNvPr>
          <p:cNvSpPr txBox="1"/>
          <p:nvPr/>
        </p:nvSpPr>
        <p:spPr>
          <a:xfrm>
            <a:off x="0" y="655796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290E8-22ED-407F-9EB3-9AD68BE70484}"/>
              </a:ext>
            </a:extLst>
          </p:cNvPr>
          <p:cNvCxnSpPr/>
          <p:nvPr/>
        </p:nvCxnSpPr>
        <p:spPr>
          <a:xfrm>
            <a:off x="390889" y="1067963"/>
            <a:ext cx="774796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0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EE3C-28CD-40B8-9478-E45B6136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29389"/>
            <a:ext cx="11058525" cy="72786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Things Our Children Must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2F2A-D4F4-4503-A79F-40F27769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57325"/>
            <a:ext cx="10515600" cy="4798219"/>
          </a:xfrm>
        </p:spPr>
        <p:txBody>
          <a:bodyPr>
            <a:normAutofit/>
          </a:bodyPr>
          <a:lstStyle/>
          <a:p>
            <a:r>
              <a:rPr lang="en-US" sz="3600" b="1" dirty="0"/>
              <a:t>There is right and wrong</a:t>
            </a:r>
          </a:p>
          <a:p>
            <a:pPr lvl="1"/>
            <a:r>
              <a:rPr lang="en-US" sz="3400" dirty="0"/>
              <a:t>Matthew 7:13-14</a:t>
            </a:r>
          </a:p>
          <a:p>
            <a:pPr lvl="1"/>
            <a:r>
              <a:rPr lang="en-US" sz="3400" dirty="0"/>
              <a:t>Ephesians 6:1-3</a:t>
            </a:r>
          </a:p>
          <a:p>
            <a:pPr lvl="1"/>
            <a:r>
              <a:rPr lang="en-US" sz="3400" dirty="0"/>
              <a:t>1 Peter 3:17</a:t>
            </a:r>
          </a:p>
          <a:p>
            <a:r>
              <a:rPr lang="en-US" sz="3600" b="1" dirty="0"/>
              <a:t>Courage is a must</a:t>
            </a:r>
          </a:p>
          <a:p>
            <a:pPr lvl="1"/>
            <a:r>
              <a:rPr lang="en-US" sz="3400" dirty="0"/>
              <a:t>1 Corinthians 15:33</a:t>
            </a:r>
          </a:p>
          <a:p>
            <a:pPr lvl="1"/>
            <a:r>
              <a:rPr lang="en-US" sz="3400" dirty="0"/>
              <a:t>1 Timothy 4:12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AC52E-F0D4-446D-AE18-EE8217950A56}"/>
              </a:ext>
            </a:extLst>
          </p:cNvPr>
          <p:cNvSpPr txBox="1"/>
          <p:nvPr/>
        </p:nvSpPr>
        <p:spPr>
          <a:xfrm>
            <a:off x="0" y="655796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290E8-22ED-407F-9EB3-9AD68BE70484}"/>
              </a:ext>
            </a:extLst>
          </p:cNvPr>
          <p:cNvCxnSpPr/>
          <p:nvPr/>
        </p:nvCxnSpPr>
        <p:spPr>
          <a:xfrm>
            <a:off x="390889" y="1067963"/>
            <a:ext cx="774796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77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EE3C-28CD-40B8-9478-E45B6136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29389"/>
            <a:ext cx="11058525" cy="72786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Things Our Children Must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2F2A-D4F4-4503-A79F-40F27769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57325"/>
            <a:ext cx="10515600" cy="4798219"/>
          </a:xfrm>
        </p:spPr>
        <p:txBody>
          <a:bodyPr>
            <a:normAutofit/>
          </a:bodyPr>
          <a:lstStyle/>
          <a:p>
            <a:r>
              <a:rPr lang="en-US" sz="3600" b="1" dirty="0"/>
              <a:t>Human life is sacred</a:t>
            </a:r>
          </a:p>
          <a:p>
            <a:pPr lvl="1"/>
            <a:r>
              <a:rPr lang="en-US" sz="3400" dirty="0"/>
              <a:t>Genesis 1:26-27; 9:5-6</a:t>
            </a:r>
          </a:p>
          <a:p>
            <a:pPr lvl="1"/>
            <a:r>
              <a:rPr lang="en-US" sz="3400" dirty="0"/>
              <a:t>Matthew 7:12</a:t>
            </a:r>
          </a:p>
          <a:p>
            <a:r>
              <a:rPr lang="en-US" sz="3600" b="1" dirty="0"/>
              <a:t>Hard work is worth it</a:t>
            </a:r>
          </a:p>
          <a:p>
            <a:pPr lvl="1"/>
            <a:r>
              <a:rPr lang="en-US" sz="3400" dirty="0"/>
              <a:t>Ecclesiastes 9:10</a:t>
            </a:r>
          </a:p>
          <a:p>
            <a:pPr lvl="1"/>
            <a:r>
              <a:rPr lang="en-US" sz="3400" dirty="0"/>
              <a:t>Colossians 3:22-24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AC52E-F0D4-446D-AE18-EE8217950A56}"/>
              </a:ext>
            </a:extLst>
          </p:cNvPr>
          <p:cNvSpPr txBox="1"/>
          <p:nvPr/>
        </p:nvSpPr>
        <p:spPr>
          <a:xfrm>
            <a:off x="0" y="655796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290E8-22ED-407F-9EB3-9AD68BE70484}"/>
              </a:ext>
            </a:extLst>
          </p:cNvPr>
          <p:cNvCxnSpPr/>
          <p:nvPr/>
        </p:nvCxnSpPr>
        <p:spPr>
          <a:xfrm>
            <a:off x="390889" y="1067963"/>
            <a:ext cx="774796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EE3C-28CD-40B8-9478-E45B6136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29389"/>
            <a:ext cx="11058525" cy="72786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Things Our Children Must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2F2A-D4F4-4503-A79F-40F27769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57325"/>
            <a:ext cx="10515600" cy="4798219"/>
          </a:xfrm>
        </p:spPr>
        <p:txBody>
          <a:bodyPr>
            <a:normAutofit/>
          </a:bodyPr>
          <a:lstStyle/>
          <a:p>
            <a:r>
              <a:rPr lang="en-US" sz="3600" b="1" dirty="0"/>
              <a:t>Marriage is for life</a:t>
            </a:r>
          </a:p>
          <a:p>
            <a:pPr lvl="1"/>
            <a:r>
              <a:rPr lang="en-US" sz="3400" dirty="0"/>
              <a:t>Genesis 2:24</a:t>
            </a:r>
          </a:p>
          <a:p>
            <a:pPr lvl="1"/>
            <a:r>
              <a:rPr lang="en-US" sz="3400" dirty="0"/>
              <a:t>Matthew 19:4-6</a:t>
            </a:r>
          </a:p>
          <a:p>
            <a:pPr lvl="1"/>
            <a:r>
              <a:rPr lang="en-US" sz="3400" dirty="0"/>
              <a:t>Romans 7:12</a:t>
            </a:r>
          </a:p>
          <a:p>
            <a:pPr lvl="1"/>
            <a:r>
              <a:rPr lang="en-US" sz="3400" dirty="0"/>
              <a:t>Hebrews 13:4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AC52E-F0D4-446D-AE18-EE8217950A56}"/>
              </a:ext>
            </a:extLst>
          </p:cNvPr>
          <p:cNvSpPr txBox="1"/>
          <p:nvPr/>
        </p:nvSpPr>
        <p:spPr>
          <a:xfrm>
            <a:off x="0" y="655796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290E8-22ED-407F-9EB3-9AD68BE70484}"/>
              </a:ext>
            </a:extLst>
          </p:cNvPr>
          <p:cNvCxnSpPr/>
          <p:nvPr/>
        </p:nvCxnSpPr>
        <p:spPr>
          <a:xfrm>
            <a:off x="390889" y="1067963"/>
            <a:ext cx="774796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02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EE3C-28CD-40B8-9478-E45B6136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29389"/>
            <a:ext cx="11058525" cy="72786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Things Our Children Must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2F2A-D4F4-4503-A79F-40F27769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4" y="1457325"/>
            <a:ext cx="10600743" cy="4798219"/>
          </a:xfrm>
        </p:spPr>
        <p:txBody>
          <a:bodyPr>
            <a:normAutofit/>
          </a:bodyPr>
          <a:lstStyle/>
          <a:p>
            <a:r>
              <a:rPr lang="en-US" sz="3600" b="1" dirty="0"/>
              <a:t>God is their center in EVERYTHING. God takes priority</a:t>
            </a:r>
          </a:p>
          <a:p>
            <a:pPr lvl="1"/>
            <a:r>
              <a:rPr lang="en-US" sz="3400" dirty="0"/>
              <a:t>Exodus 20:3</a:t>
            </a:r>
          </a:p>
          <a:p>
            <a:pPr lvl="1"/>
            <a:r>
              <a:rPr lang="en-US" sz="3400" dirty="0"/>
              <a:t>1 Chronicles 28:9</a:t>
            </a:r>
          </a:p>
          <a:p>
            <a:pPr lvl="1"/>
            <a:r>
              <a:rPr lang="en-US" sz="3400" dirty="0"/>
              <a:t>Proverbs 1:7</a:t>
            </a:r>
          </a:p>
          <a:p>
            <a:pPr lvl="1"/>
            <a:r>
              <a:rPr lang="en-US" sz="3400" dirty="0"/>
              <a:t>Ecclesiastes 12:13-14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AC52E-F0D4-446D-AE18-EE8217950A56}"/>
              </a:ext>
            </a:extLst>
          </p:cNvPr>
          <p:cNvSpPr txBox="1"/>
          <p:nvPr/>
        </p:nvSpPr>
        <p:spPr>
          <a:xfrm>
            <a:off x="0" y="655796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290E8-22ED-407F-9EB3-9AD68BE70484}"/>
              </a:ext>
            </a:extLst>
          </p:cNvPr>
          <p:cNvCxnSpPr/>
          <p:nvPr/>
        </p:nvCxnSpPr>
        <p:spPr>
          <a:xfrm>
            <a:off x="390889" y="1067963"/>
            <a:ext cx="774796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2A27D8-C9A9-4E09-94CA-19AC6CA7B0F1}"/>
              </a:ext>
            </a:extLst>
          </p:cNvPr>
          <p:cNvSpPr/>
          <p:nvPr/>
        </p:nvSpPr>
        <p:spPr>
          <a:xfrm>
            <a:off x="1479792" y="4432397"/>
            <a:ext cx="4616208" cy="10958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DA38B-2EFD-452A-9F00-C9CB50BEEF28}"/>
              </a:ext>
            </a:extLst>
          </p:cNvPr>
          <p:cNvSpPr txBox="1"/>
          <p:nvPr/>
        </p:nvSpPr>
        <p:spPr>
          <a:xfrm>
            <a:off x="1479792" y="4634824"/>
            <a:ext cx="4616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Teach, Heed, and Do</a:t>
            </a:r>
          </a:p>
        </p:txBody>
      </p:sp>
    </p:spTree>
    <p:extLst>
      <p:ext uri="{BB962C8B-B14F-4D97-AF65-F5344CB8AC3E}">
        <p14:creationId xmlns:p14="http://schemas.microsoft.com/office/powerpoint/2010/main" val="265368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280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Things Our Children Must Know</vt:lpstr>
      <vt:lpstr>Things Our Children Must Know</vt:lpstr>
      <vt:lpstr>Things Our Children Must Know</vt:lpstr>
      <vt:lpstr>Things Our Children Must Know</vt:lpstr>
      <vt:lpstr>Things Our Children Must Know</vt:lpstr>
      <vt:lpstr>Things Our Children Must Know</vt:lpstr>
      <vt:lpstr>Things Our Children Must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Our Children Must Know</dc:title>
  <dc:creator>Richard Thetford</dc:creator>
  <cp:lastModifiedBy>Richard Thetford</cp:lastModifiedBy>
  <cp:revision>1</cp:revision>
  <dcterms:created xsi:type="dcterms:W3CDTF">2022-12-05T19:25:16Z</dcterms:created>
  <dcterms:modified xsi:type="dcterms:W3CDTF">2023-11-26T22:18:47Z</dcterms:modified>
</cp:coreProperties>
</file>