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2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099BC-EFF6-4885-BEC7-7039EDA81BB2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13FAB-4D0C-4CE8-A69C-76B297BAE7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3480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000" y="0"/>
            <a:ext cx="11353800" cy="152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6096000"/>
            <a:ext cx="11353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2A4403-7F50-4AE8-BEFE-623807C0C53A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219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pic>
        <p:nvPicPr>
          <p:cNvPr id="14" name="Picture 1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23254E4-D75F-4DD9-B5CF-12EAE48B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95" y="1524000"/>
            <a:ext cx="912861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9601200" cy="4373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Express gratitude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1 Timothy 6:7-8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Hebrews 13:5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Cultivate optimism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 Corinthians 4:7-10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Avoid social comparison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 Corinthians 10:12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0"/>
            <a:ext cx="11277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81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057400" y="1600200"/>
            <a:ext cx="8077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D55D8-B321-42B3-85C4-F6D81B377325}"/>
              </a:ext>
            </a:extLst>
          </p:cNvPr>
          <p:cNvSpPr/>
          <p:nvPr/>
        </p:nvSpPr>
        <p:spPr>
          <a:xfrm>
            <a:off x="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3D5A19-0E5D-4F5C-97A9-DADB31EEF954}"/>
              </a:ext>
            </a:extLst>
          </p:cNvPr>
          <p:cNvSpPr/>
          <p:nvPr/>
        </p:nvSpPr>
        <p:spPr>
          <a:xfrm>
            <a:off x="1173480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75098A-D202-46D4-A417-300AFF84E788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3C701F-B81B-4D89-9A59-FBD411C80BD4}"/>
              </a:ext>
            </a:extLst>
          </p:cNvPr>
          <p:cNvSpPr/>
          <p:nvPr/>
        </p:nvSpPr>
        <p:spPr>
          <a:xfrm>
            <a:off x="381000" y="6062246"/>
            <a:ext cx="11353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A141283-946B-44AE-B8CF-00E226E0A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8" y="1722437"/>
            <a:ext cx="5943602" cy="43398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9601200" cy="4373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Practice acts of kindness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Galatians 5:22-23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Ephesians 4:32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Nurture social relationships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Philippians 2:19-20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Philippians 4:10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Develop strategies for coping</a:t>
            </a:r>
            <a:endParaRPr lang="en-US" sz="36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DE0566-67A0-4E7A-861C-5E20A17A20A3}"/>
              </a:ext>
            </a:extLst>
          </p:cNvPr>
          <p:cNvSpPr txBox="1">
            <a:spLocks/>
          </p:cNvSpPr>
          <p:nvPr/>
        </p:nvSpPr>
        <p:spPr>
          <a:xfrm>
            <a:off x="1981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62498F-E087-41BC-A148-DF803D0016F6}"/>
              </a:ext>
            </a:extLst>
          </p:cNvPr>
          <p:cNvCxnSpPr/>
          <p:nvPr/>
        </p:nvCxnSpPr>
        <p:spPr>
          <a:xfrm>
            <a:off x="2057400" y="1600200"/>
            <a:ext cx="8077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DC757-6D1C-4287-A260-CA616E9DF172}"/>
              </a:ext>
            </a:extLst>
          </p:cNvPr>
          <p:cNvSpPr/>
          <p:nvPr/>
        </p:nvSpPr>
        <p:spPr>
          <a:xfrm>
            <a:off x="457200" y="0"/>
            <a:ext cx="11277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C5F8CE-B1E6-4D02-B949-576D498F5232}"/>
              </a:ext>
            </a:extLst>
          </p:cNvPr>
          <p:cNvSpPr txBox="1">
            <a:spLocks/>
          </p:cNvSpPr>
          <p:nvPr/>
        </p:nvSpPr>
        <p:spPr>
          <a:xfrm>
            <a:off x="1981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D7A1671-583B-411B-A2F4-48EF80FF5D16}"/>
              </a:ext>
            </a:extLst>
          </p:cNvPr>
          <p:cNvCxnSpPr/>
          <p:nvPr/>
        </p:nvCxnSpPr>
        <p:spPr>
          <a:xfrm>
            <a:off x="2057400" y="1600200"/>
            <a:ext cx="8077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050BD00-A2F6-4D3F-A2D6-8B781EF4EA15}"/>
              </a:ext>
            </a:extLst>
          </p:cNvPr>
          <p:cNvSpPr/>
          <p:nvPr/>
        </p:nvSpPr>
        <p:spPr>
          <a:xfrm>
            <a:off x="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B20006-6A70-49C0-8747-4615BF57CD1E}"/>
              </a:ext>
            </a:extLst>
          </p:cNvPr>
          <p:cNvSpPr/>
          <p:nvPr/>
        </p:nvSpPr>
        <p:spPr>
          <a:xfrm>
            <a:off x="1173480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5EA318-8A39-4FD4-BA9B-A9A78D3EF582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5B766F-CA81-4652-8B3B-2BB47EC92CB3}"/>
              </a:ext>
            </a:extLst>
          </p:cNvPr>
          <p:cNvSpPr/>
          <p:nvPr/>
        </p:nvSpPr>
        <p:spPr>
          <a:xfrm>
            <a:off x="381000" y="6062246"/>
            <a:ext cx="11353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174E0208-CFDB-4F36-98FA-3951C51AD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713040"/>
            <a:ext cx="5105400" cy="3349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9601200" cy="4373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Learn to forgive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Matthew 6:14-15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Increase flow experiences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Matthew 6:24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Savor life’s joys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Romans 12:15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2F67FE-2A17-4A78-BD3D-4F55B16C1B55}"/>
              </a:ext>
            </a:extLst>
          </p:cNvPr>
          <p:cNvSpPr/>
          <p:nvPr/>
        </p:nvSpPr>
        <p:spPr>
          <a:xfrm>
            <a:off x="457200" y="0"/>
            <a:ext cx="11277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7B8ED42-382D-4E83-AC77-92FF72112744}"/>
              </a:ext>
            </a:extLst>
          </p:cNvPr>
          <p:cNvSpPr txBox="1">
            <a:spLocks/>
          </p:cNvSpPr>
          <p:nvPr/>
        </p:nvSpPr>
        <p:spPr>
          <a:xfrm>
            <a:off x="1981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4436A-2FF7-44D7-ADC5-412201FD2ADC}"/>
              </a:ext>
            </a:extLst>
          </p:cNvPr>
          <p:cNvCxnSpPr/>
          <p:nvPr/>
        </p:nvCxnSpPr>
        <p:spPr>
          <a:xfrm>
            <a:off x="2057400" y="1600200"/>
            <a:ext cx="8077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97C278E-19EF-41F2-9A94-9BD80D170BF4}"/>
              </a:ext>
            </a:extLst>
          </p:cNvPr>
          <p:cNvSpPr/>
          <p:nvPr/>
        </p:nvSpPr>
        <p:spPr>
          <a:xfrm>
            <a:off x="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90CD42-E765-4DAD-9CD3-F0F7926CCF9D}"/>
              </a:ext>
            </a:extLst>
          </p:cNvPr>
          <p:cNvSpPr/>
          <p:nvPr/>
        </p:nvSpPr>
        <p:spPr>
          <a:xfrm>
            <a:off x="1173480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200058-4ADB-4DE0-85B8-F720433E8506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91C1DF-2133-41CC-A55F-0ABD5AB12F55}"/>
              </a:ext>
            </a:extLst>
          </p:cNvPr>
          <p:cNvSpPr/>
          <p:nvPr/>
        </p:nvSpPr>
        <p:spPr>
          <a:xfrm>
            <a:off x="381000" y="6062246"/>
            <a:ext cx="11353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erson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E5924A78-21C8-4FEF-8701-F9A6F3695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22438"/>
            <a:ext cx="5638800" cy="43398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9601200" cy="4373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Commit to our goals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Philippians 3:13-14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Practice spirituality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Romans 12:1-2; 1 Peter 5:5</a:t>
            </a:r>
          </a:p>
          <a:p>
            <a:r>
              <a:rPr lang="en-US" sz="3600" b="1" dirty="0">
                <a:latin typeface="Calibri" panose="020F0502020204030204" pitchFamily="34" charset="0"/>
                <a:cs typeface="Arial" pitchFamily="34" charset="0"/>
              </a:rPr>
              <a:t>Take care of our body</a:t>
            </a:r>
          </a:p>
          <a:p>
            <a:pPr lvl="1"/>
            <a:r>
              <a:rPr lang="en-US" sz="32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1 Corinthians 6:12-20; 1 Timothy 4:6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6A681F-5ED6-41DB-9776-954273D613E0}"/>
              </a:ext>
            </a:extLst>
          </p:cNvPr>
          <p:cNvSpPr/>
          <p:nvPr/>
        </p:nvSpPr>
        <p:spPr>
          <a:xfrm>
            <a:off x="457200" y="0"/>
            <a:ext cx="11277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8054540-481B-4DD1-9FE5-AB0538926B05}"/>
              </a:ext>
            </a:extLst>
          </p:cNvPr>
          <p:cNvSpPr txBox="1">
            <a:spLocks/>
          </p:cNvSpPr>
          <p:nvPr/>
        </p:nvSpPr>
        <p:spPr>
          <a:xfrm>
            <a:off x="1981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826732-9BBF-4A68-8F44-C12413F9F87F}"/>
              </a:ext>
            </a:extLst>
          </p:cNvPr>
          <p:cNvCxnSpPr/>
          <p:nvPr/>
        </p:nvCxnSpPr>
        <p:spPr>
          <a:xfrm>
            <a:off x="2057400" y="1600200"/>
            <a:ext cx="8077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BDE03-0AD7-4F62-84E1-998290456044}"/>
              </a:ext>
            </a:extLst>
          </p:cNvPr>
          <p:cNvSpPr/>
          <p:nvPr/>
        </p:nvSpPr>
        <p:spPr>
          <a:xfrm>
            <a:off x="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E1FA3E-F213-439F-9760-6EEEC9F2623D}"/>
              </a:ext>
            </a:extLst>
          </p:cNvPr>
          <p:cNvSpPr/>
          <p:nvPr/>
        </p:nvSpPr>
        <p:spPr>
          <a:xfrm>
            <a:off x="1173480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B3280A-A3DF-42BC-9A0C-FBA602073CCB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D251D-6032-4CC7-B42D-53B72C3724C8}"/>
              </a:ext>
            </a:extLst>
          </p:cNvPr>
          <p:cNvSpPr/>
          <p:nvPr/>
        </p:nvSpPr>
        <p:spPr>
          <a:xfrm>
            <a:off x="381000" y="6062246"/>
            <a:ext cx="11353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person standing in a field&#10;&#10;Description automatically generated">
            <a:extLst>
              <a:ext uri="{FF2B5EF4-FFF2-40B4-BE49-F238E27FC236}">
                <a16:creationId xmlns:a16="http://schemas.microsoft.com/office/drawing/2014/main" id="{F3D605F3-03D4-469A-BAA6-802D1554E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1759118"/>
            <a:ext cx="2971801" cy="43031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-happy_people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700" y="2005812"/>
            <a:ext cx="4038600" cy="39699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D2A5CC-4055-40EF-BDC9-8DA83DFE7AEC}"/>
              </a:ext>
            </a:extLst>
          </p:cNvPr>
          <p:cNvSpPr/>
          <p:nvPr/>
        </p:nvSpPr>
        <p:spPr>
          <a:xfrm>
            <a:off x="457200" y="0"/>
            <a:ext cx="11277600" cy="533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9C2D80E-5994-472B-9990-61C5A4BFF637}"/>
              </a:ext>
            </a:extLst>
          </p:cNvPr>
          <p:cNvSpPr txBox="1">
            <a:spLocks/>
          </p:cNvSpPr>
          <p:nvPr/>
        </p:nvSpPr>
        <p:spPr>
          <a:xfrm>
            <a:off x="1981200" y="533401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Arial" pitchFamily="34" charset="0"/>
              </a:rPr>
              <a:t>Things Happy People Do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9C4D62-ECF4-4C20-98B1-ED1F9E754C10}"/>
              </a:ext>
            </a:extLst>
          </p:cNvPr>
          <p:cNvCxnSpPr/>
          <p:nvPr/>
        </p:nvCxnSpPr>
        <p:spPr>
          <a:xfrm>
            <a:off x="2057400" y="1600200"/>
            <a:ext cx="80772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04DF15B-3A23-4E93-9763-245A12CD2D18}"/>
              </a:ext>
            </a:extLst>
          </p:cNvPr>
          <p:cNvSpPr/>
          <p:nvPr/>
        </p:nvSpPr>
        <p:spPr>
          <a:xfrm>
            <a:off x="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491857-BE1F-4270-A903-E137CFAFC3A1}"/>
              </a:ext>
            </a:extLst>
          </p:cNvPr>
          <p:cNvSpPr/>
          <p:nvPr/>
        </p:nvSpPr>
        <p:spPr>
          <a:xfrm>
            <a:off x="11734800" y="0"/>
            <a:ext cx="457200" cy="6553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36EC7F-9E2D-40BE-9708-66D9FCD247D4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Richie Thetford									              www.thetfordcountry.com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9F3710-FADA-41B0-AD48-9DA3A919E83E}"/>
              </a:ext>
            </a:extLst>
          </p:cNvPr>
          <p:cNvSpPr/>
          <p:nvPr/>
        </p:nvSpPr>
        <p:spPr>
          <a:xfrm>
            <a:off x="381000" y="6062246"/>
            <a:ext cx="113538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E9C5E6-417A-4948-A07C-359477B918BA}"/>
              </a:ext>
            </a:extLst>
          </p:cNvPr>
          <p:cNvSpPr/>
          <p:nvPr/>
        </p:nvSpPr>
        <p:spPr>
          <a:xfrm>
            <a:off x="685800" y="1828800"/>
            <a:ext cx="10820400" cy="1085346"/>
          </a:xfrm>
          <a:prstGeom prst="roundRect">
            <a:avLst/>
          </a:prstGeom>
          <a:solidFill>
            <a:srgbClr val="EAB2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828800"/>
            <a:ext cx="10591800" cy="108534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The happiest of all people are those who live for God in all things and are loving, caring, and forgiving of others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232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happiest of all people are those who live for God in all things and are loving, caring, and forgiving of others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Things Happy People Do</dc:title>
  <dc:creator>Richard Thetford</dc:creator>
  <cp:lastModifiedBy>Richard Thetford</cp:lastModifiedBy>
  <cp:revision>18</cp:revision>
  <dcterms:created xsi:type="dcterms:W3CDTF">2012-12-22T22:31:38Z</dcterms:created>
  <dcterms:modified xsi:type="dcterms:W3CDTF">2020-10-18T18:28:22Z</dcterms:modified>
</cp:coreProperties>
</file>